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6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3748" userDrawn="1">
          <p15:clr>
            <a:srgbClr val="A4A3A4"/>
          </p15:clr>
        </p15:guide>
        <p15:guide id="4" orient="horz" pos="527" userDrawn="1">
          <p15:clr>
            <a:srgbClr val="A4A3A4"/>
          </p15:clr>
        </p15:guide>
        <p15:guide id="5" orient="horz" pos="21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575AE6-CAF3-49DB-80BE-DA4E0B22F0EE}" v="162" dt="2021-09-15T09:05:31.0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102"/>
      </p:cViewPr>
      <p:guideLst>
        <p:guide orient="horz" pos="2886"/>
        <p:guide pos="2880"/>
        <p:guide orient="horz" pos="3748"/>
        <p:guide orient="horz" pos="527"/>
        <p:guide orient="horz" pos="21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지윤대리(Yoonie Lee)" userId="1dc9af29-f1a4-4664-9346-ed4e2f43c216" providerId="ADAL" clId="{7D575AE6-CAF3-49DB-80BE-DA4E0B22F0EE}"/>
    <pc:docChg chg="undo custSel delSld modSld">
      <pc:chgData name="이지윤대리(Yoonie Lee)" userId="1dc9af29-f1a4-4664-9346-ed4e2f43c216" providerId="ADAL" clId="{7D575AE6-CAF3-49DB-80BE-DA4E0B22F0EE}" dt="2021-09-15T09:03:44.996" v="2084" actId="1076"/>
      <pc:docMkLst>
        <pc:docMk/>
      </pc:docMkLst>
      <pc:sldChg chg="addSp delSp modSp mod">
        <pc:chgData name="이지윤대리(Yoonie Lee)" userId="1dc9af29-f1a4-4664-9346-ed4e2f43c216" providerId="ADAL" clId="{7D575AE6-CAF3-49DB-80BE-DA4E0B22F0EE}" dt="2021-09-15T08:50:53.512" v="1479" actId="1076"/>
        <pc:sldMkLst>
          <pc:docMk/>
          <pc:sldMk cId="4187096093" sldId="256"/>
        </pc:sldMkLst>
        <pc:spChg chg="mod">
          <ac:chgData name="이지윤대리(Yoonie Lee)" userId="1dc9af29-f1a4-4664-9346-ed4e2f43c216" providerId="ADAL" clId="{7D575AE6-CAF3-49DB-80BE-DA4E0B22F0EE}" dt="2021-09-15T08:25:29.640" v="421" actId="1076"/>
          <ac:spMkLst>
            <pc:docMk/>
            <pc:sldMk cId="4187096093" sldId="256"/>
            <ac:spMk id="9" creationId="{5C426772-0F11-49D6-BD17-B0A790B40B6D}"/>
          </ac:spMkLst>
        </pc:spChg>
        <pc:spChg chg="mod">
          <ac:chgData name="이지윤대리(Yoonie Lee)" userId="1dc9af29-f1a4-4664-9346-ed4e2f43c216" providerId="ADAL" clId="{7D575AE6-CAF3-49DB-80BE-DA4E0B22F0EE}" dt="2021-09-13T08:25:47.877" v="17" actId="20577"/>
          <ac:spMkLst>
            <pc:docMk/>
            <pc:sldMk cId="4187096093" sldId="256"/>
            <ac:spMk id="10" creationId="{00000000-0000-0000-0000-000000000000}"/>
          </ac:spMkLst>
        </pc:spChg>
        <pc:spChg chg="mod">
          <ac:chgData name="이지윤대리(Yoonie Lee)" userId="1dc9af29-f1a4-4664-9346-ed4e2f43c216" providerId="ADAL" clId="{7D575AE6-CAF3-49DB-80BE-DA4E0B22F0EE}" dt="2021-09-13T08:25:45.732" v="15" actId="1076"/>
          <ac:spMkLst>
            <pc:docMk/>
            <pc:sldMk cId="4187096093" sldId="256"/>
            <ac:spMk id="4099" creationId="{00000000-0000-0000-0000-000000000000}"/>
          </ac:spMkLst>
        </pc:spChg>
        <pc:spChg chg="mod">
          <ac:chgData name="이지윤대리(Yoonie Lee)" userId="1dc9af29-f1a4-4664-9346-ed4e2f43c216" providerId="ADAL" clId="{7D575AE6-CAF3-49DB-80BE-DA4E0B22F0EE}" dt="2021-09-15T08:25:33.288" v="422" actId="1076"/>
          <ac:spMkLst>
            <pc:docMk/>
            <pc:sldMk cId="4187096093" sldId="256"/>
            <ac:spMk id="4101" creationId="{00000000-0000-0000-0000-000000000000}"/>
          </ac:spMkLst>
        </pc:spChg>
        <pc:picChg chg="add mod">
          <ac:chgData name="이지윤대리(Yoonie Lee)" userId="1dc9af29-f1a4-4664-9346-ed4e2f43c216" providerId="ADAL" clId="{7D575AE6-CAF3-49DB-80BE-DA4E0B22F0EE}" dt="2021-09-15T08:50:53.512" v="1479" actId="1076"/>
          <ac:picMkLst>
            <pc:docMk/>
            <pc:sldMk cId="4187096093" sldId="256"/>
            <ac:picMk id="3" creationId="{11689BA0-7DBC-4259-871D-EDED9973432B}"/>
          </ac:picMkLst>
        </pc:picChg>
        <pc:picChg chg="add del mod">
          <ac:chgData name="이지윤대리(Yoonie Lee)" userId="1dc9af29-f1a4-4664-9346-ed4e2f43c216" providerId="ADAL" clId="{7D575AE6-CAF3-49DB-80BE-DA4E0B22F0EE}" dt="2021-09-13T08:31:30.327" v="122" actId="478"/>
          <ac:picMkLst>
            <pc:docMk/>
            <pc:sldMk cId="4187096093" sldId="256"/>
            <ac:picMk id="3" creationId="{D418D11B-595C-4CC8-86D3-2EACF879A8E4}"/>
          </ac:picMkLst>
        </pc:picChg>
        <pc:picChg chg="add del mod modCrop">
          <ac:chgData name="이지윤대리(Yoonie Lee)" userId="1dc9af29-f1a4-4664-9346-ed4e2f43c216" providerId="ADAL" clId="{7D575AE6-CAF3-49DB-80BE-DA4E0B22F0EE}" dt="2021-09-13T08:31:30.109" v="121" actId="478"/>
          <ac:picMkLst>
            <pc:docMk/>
            <pc:sldMk cId="4187096093" sldId="256"/>
            <ac:picMk id="5" creationId="{7F345A0A-2CC3-4DF0-A8F1-9EC21CE48495}"/>
          </ac:picMkLst>
        </pc:picChg>
        <pc:picChg chg="add del mod ord">
          <ac:chgData name="이지윤대리(Yoonie Lee)" userId="1dc9af29-f1a4-4664-9346-ed4e2f43c216" providerId="ADAL" clId="{7D575AE6-CAF3-49DB-80BE-DA4E0B22F0EE}" dt="2021-09-13T08:31:29.885" v="120" actId="478"/>
          <ac:picMkLst>
            <pc:docMk/>
            <pc:sldMk cId="4187096093" sldId="256"/>
            <ac:picMk id="11" creationId="{EF5E5A03-A3C4-4F1E-82F2-7AE1D6E3A04C}"/>
          </ac:picMkLst>
        </pc:picChg>
        <pc:picChg chg="add mod">
          <ac:chgData name="이지윤대리(Yoonie Lee)" userId="1dc9af29-f1a4-4664-9346-ed4e2f43c216" providerId="ADAL" clId="{7D575AE6-CAF3-49DB-80BE-DA4E0B22F0EE}" dt="2021-09-15T08:50:51.384" v="1478" actId="1076"/>
          <ac:picMkLst>
            <pc:docMk/>
            <pc:sldMk cId="4187096093" sldId="256"/>
            <ac:picMk id="17" creationId="{F1538BF3-B503-40A5-AA52-5F130AAD6A69}"/>
          </ac:picMkLst>
        </pc:picChg>
        <pc:picChg chg="del">
          <ac:chgData name="이지윤대리(Yoonie Lee)" userId="1dc9af29-f1a4-4664-9346-ed4e2f43c216" providerId="ADAL" clId="{7D575AE6-CAF3-49DB-80BE-DA4E0B22F0EE}" dt="2021-09-13T08:27:16.021" v="34" actId="478"/>
          <ac:picMkLst>
            <pc:docMk/>
            <pc:sldMk cId="4187096093" sldId="256"/>
            <ac:picMk id="20" creationId="{BAD60B3F-37BE-4F40-8EB6-8B9C8D6D5143}"/>
          </ac:picMkLst>
        </pc:picChg>
        <pc:cxnChg chg="add del mod">
          <ac:chgData name="이지윤대리(Yoonie Lee)" userId="1dc9af29-f1a4-4664-9346-ed4e2f43c216" providerId="ADAL" clId="{7D575AE6-CAF3-49DB-80BE-DA4E0B22F0EE}" dt="2021-09-13T08:30:34.273" v="106" actId="478"/>
          <ac:cxnSpMkLst>
            <pc:docMk/>
            <pc:sldMk cId="4187096093" sldId="256"/>
            <ac:cxnSpMk id="7" creationId="{53FDBB3F-DF33-47D5-AEC5-59020D2D813C}"/>
          </ac:cxnSpMkLst>
        </pc:cxnChg>
        <pc:cxnChg chg="add del mod">
          <ac:chgData name="이지윤대리(Yoonie Lee)" userId="1dc9af29-f1a4-4664-9346-ed4e2f43c216" providerId="ADAL" clId="{7D575AE6-CAF3-49DB-80BE-DA4E0B22F0EE}" dt="2021-09-13T08:30:30.111" v="105" actId="478"/>
          <ac:cxnSpMkLst>
            <pc:docMk/>
            <pc:sldMk cId="4187096093" sldId="256"/>
            <ac:cxnSpMk id="13" creationId="{DCDE667B-1FFF-4114-8A4F-2D22C889F9EC}"/>
          </ac:cxnSpMkLst>
        </pc:cxnChg>
        <pc:cxnChg chg="add del">
          <ac:chgData name="이지윤대리(Yoonie Lee)" userId="1dc9af29-f1a4-4664-9346-ed4e2f43c216" providerId="ADAL" clId="{7D575AE6-CAF3-49DB-80BE-DA4E0B22F0EE}" dt="2021-09-13T08:31:18.904" v="119" actId="478"/>
          <ac:cxnSpMkLst>
            <pc:docMk/>
            <pc:sldMk cId="4187096093" sldId="256"/>
            <ac:cxnSpMk id="14" creationId="{527878FC-71F1-4D36-A098-19C9ADD325AB}"/>
          </ac:cxnSpMkLst>
        </pc:cxnChg>
        <pc:cxnChg chg="add del mod">
          <ac:chgData name="이지윤대리(Yoonie Lee)" userId="1dc9af29-f1a4-4664-9346-ed4e2f43c216" providerId="ADAL" clId="{7D575AE6-CAF3-49DB-80BE-DA4E0B22F0EE}" dt="2021-09-13T08:30:28.011" v="104" actId="478"/>
          <ac:cxnSpMkLst>
            <pc:docMk/>
            <pc:sldMk cId="4187096093" sldId="256"/>
            <ac:cxnSpMk id="16" creationId="{CD4A2D94-E97B-4E05-B549-9D6779BF3169}"/>
          </ac:cxnSpMkLst>
        </pc:cxnChg>
        <pc:cxnChg chg="add del mod">
          <ac:chgData name="이지윤대리(Yoonie Lee)" userId="1dc9af29-f1a4-4664-9346-ed4e2f43c216" providerId="ADAL" clId="{7D575AE6-CAF3-49DB-80BE-DA4E0B22F0EE}" dt="2021-09-13T08:31:18.072" v="118" actId="478"/>
          <ac:cxnSpMkLst>
            <pc:docMk/>
            <pc:sldMk cId="4187096093" sldId="256"/>
            <ac:cxnSpMk id="19" creationId="{335C6A7B-D35D-4736-899B-D574617B092D}"/>
          </ac:cxnSpMkLst>
        </pc:cxnChg>
      </pc:sldChg>
      <pc:sldChg chg="addSp delSp modSp mod delAnim modAnim">
        <pc:chgData name="이지윤대리(Yoonie Lee)" userId="1dc9af29-f1a4-4664-9346-ed4e2f43c216" providerId="ADAL" clId="{7D575AE6-CAF3-49DB-80BE-DA4E0B22F0EE}" dt="2021-09-15T08:51:09.312" v="1482" actId="1076"/>
        <pc:sldMkLst>
          <pc:docMk/>
          <pc:sldMk cId="1156345799" sldId="257"/>
        </pc:sldMkLst>
        <pc:spChg chg="del">
          <ac:chgData name="이지윤대리(Yoonie Lee)" userId="1dc9af29-f1a4-4664-9346-ed4e2f43c216" providerId="ADAL" clId="{7D575AE6-CAF3-49DB-80BE-DA4E0B22F0EE}" dt="2021-09-13T08:25:54.974" v="18" actId="478"/>
          <ac:spMkLst>
            <pc:docMk/>
            <pc:sldMk cId="1156345799" sldId="257"/>
            <ac:spMk id="6" creationId="{374A1A1C-21AB-4EC6-8F0A-1FE626574AE0}"/>
          </ac:spMkLst>
        </pc:spChg>
        <pc:spChg chg="mod">
          <ac:chgData name="이지윤대리(Yoonie Lee)" userId="1dc9af29-f1a4-4664-9346-ed4e2f43c216" providerId="ADAL" clId="{7D575AE6-CAF3-49DB-80BE-DA4E0B22F0EE}" dt="2021-09-15T08:51:05.584" v="1481" actId="1076"/>
          <ac:spMkLst>
            <pc:docMk/>
            <pc:sldMk cId="1156345799" sldId="257"/>
            <ac:spMk id="8" creationId="{D4625B0B-0F57-4A49-A82E-66DD6F7F79AE}"/>
          </ac:spMkLst>
        </pc:spChg>
        <pc:spChg chg="add mod">
          <ac:chgData name="이지윤대리(Yoonie Lee)" userId="1dc9af29-f1a4-4664-9346-ed4e2f43c216" providerId="ADAL" clId="{7D575AE6-CAF3-49DB-80BE-DA4E0B22F0EE}" dt="2021-09-13T08:25:59.697" v="21" actId="20577"/>
          <ac:spMkLst>
            <pc:docMk/>
            <pc:sldMk cId="1156345799" sldId="257"/>
            <ac:spMk id="13" creationId="{981FE9B9-79CC-47BD-9B56-54FBCAFEEC4A}"/>
          </ac:spMkLst>
        </pc:spChg>
        <pc:spChg chg="add del mod">
          <ac:chgData name="이지윤대리(Yoonie Lee)" userId="1dc9af29-f1a4-4664-9346-ed4e2f43c216" providerId="ADAL" clId="{7D575AE6-CAF3-49DB-80BE-DA4E0B22F0EE}" dt="2021-09-15T08:34:49.861" v="522" actId="478"/>
          <ac:spMkLst>
            <pc:docMk/>
            <pc:sldMk cId="1156345799" sldId="257"/>
            <ac:spMk id="15" creationId="{4C2D883C-92E9-43FD-B0A2-429589F46EE7}"/>
          </ac:spMkLst>
        </pc:spChg>
        <pc:spChg chg="add del mod">
          <ac:chgData name="이지윤대리(Yoonie Lee)" userId="1dc9af29-f1a4-4664-9346-ed4e2f43c216" providerId="ADAL" clId="{7D575AE6-CAF3-49DB-80BE-DA4E0B22F0EE}" dt="2021-09-15T08:34:46.910" v="519" actId="478"/>
          <ac:spMkLst>
            <pc:docMk/>
            <pc:sldMk cId="1156345799" sldId="257"/>
            <ac:spMk id="16" creationId="{C567E945-2CDF-4553-A744-231CB3AF781E}"/>
          </ac:spMkLst>
        </pc:spChg>
        <pc:spChg chg="add del mod">
          <ac:chgData name="이지윤대리(Yoonie Lee)" userId="1dc9af29-f1a4-4664-9346-ed4e2f43c216" providerId="ADAL" clId="{7D575AE6-CAF3-49DB-80BE-DA4E0B22F0EE}" dt="2021-09-15T08:34:45.575" v="516" actId="478"/>
          <ac:spMkLst>
            <pc:docMk/>
            <pc:sldMk cId="1156345799" sldId="257"/>
            <ac:spMk id="19" creationId="{E084C723-CF64-4A35-B9BA-D880CB010866}"/>
          </ac:spMkLst>
        </pc:spChg>
        <pc:spChg chg="mod">
          <ac:chgData name="이지윤대리(Yoonie Lee)" userId="1dc9af29-f1a4-4664-9346-ed4e2f43c216" providerId="ADAL" clId="{7D575AE6-CAF3-49DB-80BE-DA4E0B22F0EE}" dt="2021-09-15T08:35:02.830" v="529" actId="14100"/>
          <ac:spMkLst>
            <pc:docMk/>
            <pc:sldMk cId="1156345799" sldId="257"/>
            <ac:spMk id="25" creationId="{A6D25DB3-A267-42A6-8D26-722EA158DC72}"/>
          </ac:spMkLst>
        </pc:spChg>
        <pc:spChg chg="mod">
          <ac:chgData name="이지윤대리(Yoonie Lee)" userId="1dc9af29-f1a4-4664-9346-ed4e2f43c216" providerId="ADAL" clId="{7D575AE6-CAF3-49DB-80BE-DA4E0B22F0EE}" dt="2021-09-15T08:51:09.312" v="1482" actId="1076"/>
          <ac:spMkLst>
            <pc:docMk/>
            <pc:sldMk cId="1156345799" sldId="257"/>
            <ac:spMk id="26" creationId="{8683D9C6-81A6-418B-A5A7-183722DE6078}"/>
          </ac:spMkLst>
        </pc:spChg>
        <pc:spChg chg="add del mod">
          <ac:chgData name="이지윤대리(Yoonie Lee)" userId="1dc9af29-f1a4-4664-9346-ed4e2f43c216" providerId="ADAL" clId="{7D575AE6-CAF3-49DB-80BE-DA4E0B22F0EE}" dt="2021-09-15T08:34:44.854" v="514" actId="478"/>
          <ac:spMkLst>
            <pc:docMk/>
            <pc:sldMk cId="1156345799" sldId="257"/>
            <ac:spMk id="27" creationId="{7700F610-BCA4-4BDE-B43D-482419E0192E}"/>
          </ac:spMkLst>
        </pc:spChg>
        <pc:spChg chg="del mod">
          <ac:chgData name="이지윤대리(Yoonie Lee)" userId="1dc9af29-f1a4-4664-9346-ed4e2f43c216" providerId="ADAL" clId="{7D575AE6-CAF3-49DB-80BE-DA4E0B22F0EE}" dt="2021-09-15T08:30:37.932" v="462" actId="478"/>
          <ac:spMkLst>
            <pc:docMk/>
            <pc:sldMk cId="1156345799" sldId="257"/>
            <ac:spMk id="35" creationId="{95DF9E9E-A414-4F5D-9641-DB1B8157B6DE}"/>
          </ac:spMkLst>
        </pc:spChg>
        <pc:spChg chg="del">
          <ac:chgData name="이지윤대리(Yoonie Lee)" userId="1dc9af29-f1a4-4664-9346-ed4e2f43c216" providerId="ADAL" clId="{7D575AE6-CAF3-49DB-80BE-DA4E0B22F0EE}" dt="2021-09-13T08:26:09.713" v="26" actId="478"/>
          <ac:spMkLst>
            <pc:docMk/>
            <pc:sldMk cId="1156345799" sldId="257"/>
            <ac:spMk id="37" creationId="{26F9C4E6-8D95-404C-BE25-01E0447528B8}"/>
          </ac:spMkLst>
        </pc:spChg>
        <pc:picChg chg="add del mod">
          <ac:chgData name="이지윤대리(Yoonie Lee)" userId="1dc9af29-f1a4-4664-9346-ed4e2f43c216" providerId="ADAL" clId="{7D575AE6-CAF3-49DB-80BE-DA4E0B22F0EE}" dt="2021-09-15T08:34:45.990" v="517" actId="478"/>
          <ac:picMkLst>
            <pc:docMk/>
            <pc:sldMk cId="1156345799" sldId="257"/>
            <ac:picMk id="3" creationId="{9FD3FC81-5F42-47CD-8AFD-6DE71A041295}"/>
          </ac:picMkLst>
        </pc:picChg>
        <pc:picChg chg="add del mod">
          <ac:chgData name="이지윤대리(Yoonie Lee)" userId="1dc9af29-f1a4-4664-9346-ed4e2f43c216" providerId="ADAL" clId="{7D575AE6-CAF3-49DB-80BE-DA4E0B22F0EE}" dt="2021-09-15T08:34:46.537" v="518" actId="478"/>
          <ac:picMkLst>
            <pc:docMk/>
            <pc:sldMk cId="1156345799" sldId="257"/>
            <ac:picMk id="5" creationId="{6E68F6EF-50CB-4D34-8045-A140643EBEAA}"/>
          </ac:picMkLst>
        </pc:picChg>
        <pc:picChg chg="add del mod">
          <ac:chgData name="이지윤대리(Yoonie Lee)" userId="1dc9af29-f1a4-4664-9346-ed4e2f43c216" providerId="ADAL" clId="{7D575AE6-CAF3-49DB-80BE-DA4E0B22F0EE}" dt="2021-09-15T08:34:47.326" v="520" actId="478"/>
          <ac:picMkLst>
            <pc:docMk/>
            <pc:sldMk cId="1156345799" sldId="257"/>
            <ac:picMk id="7" creationId="{C3631A7B-F57F-445F-8236-917918DF4BBA}"/>
          </ac:picMkLst>
        </pc:picChg>
        <pc:picChg chg="add del mod">
          <ac:chgData name="이지윤대리(Yoonie Lee)" userId="1dc9af29-f1a4-4664-9346-ed4e2f43c216" providerId="ADAL" clId="{7D575AE6-CAF3-49DB-80BE-DA4E0B22F0EE}" dt="2021-09-15T08:34:45.197" v="515" actId="478"/>
          <ac:picMkLst>
            <pc:docMk/>
            <pc:sldMk cId="1156345799" sldId="257"/>
            <ac:picMk id="10" creationId="{388B1A4C-D26A-4E72-91F5-5E1F0F0B214B}"/>
          </ac:picMkLst>
        </pc:picChg>
        <pc:picChg chg="add mod">
          <ac:chgData name="이지윤대리(Yoonie Lee)" userId="1dc9af29-f1a4-4664-9346-ed4e2f43c216" providerId="ADAL" clId="{7D575AE6-CAF3-49DB-80BE-DA4E0B22F0EE}" dt="2021-09-15T08:35:00.062" v="527" actId="1076"/>
          <ac:picMkLst>
            <pc:docMk/>
            <pc:sldMk cId="1156345799" sldId="257"/>
            <ac:picMk id="11" creationId="{46B8B4C2-7115-4EF0-9B1B-680F7E6BC098}"/>
          </ac:picMkLst>
        </pc:picChg>
        <pc:picChg chg="add del mod">
          <ac:chgData name="이지윤대리(Yoonie Lee)" userId="1dc9af29-f1a4-4664-9346-ed4e2f43c216" providerId="ADAL" clId="{7D575AE6-CAF3-49DB-80BE-DA4E0B22F0EE}" dt="2021-09-15T08:34:03.166" v="494" actId="478"/>
          <ac:picMkLst>
            <pc:docMk/>
            <pc:sldMk cId="1156345799" sldId="257"/>
            <ac:picMk id="14" creationId="{E9C28809-EF0D-43C0-A890-4F86B8407041}"/>
          </ac:picMkLst>
        </pc:picChg>
        <pc:picChg chg="add del mod">
          <ac:chgData name="이지윤대리(Yoonie Lee)" userId="1dc9af29-f1a4-4664-9346-ed4e2f43c216" providerId="ADAL" clId="{7D575AE6-CAF3-49DB-80BE-DA4E0B22F0EE}" dt="2021-09-15T08:33:25.373" v="488" actId="478"/>
          <ac:picMkLst>
            <pc:docMk/>
            <pc:sldMk cId="1156345799" sldId="257"/>
            <ac:picMk id="18" creationId="{71751502-E077-4F16-9FBC-1A24BFFB33EF}"/>
          </ac:picMkLst>
        </pc:picChg>
        <pc:picChg chg="add del mod">
          <ac:chgData name="이지윤대리(Yoonie Lee)" userId="1dc9af29-f1a4-4664-9346-ed4e2f43c216" providerId="ADAL" clId="{7D575AE6-CAF3-49DB-80BE-DA4E0B22F0EE}" dt="2021-09-15T08:34:44.517" v="513" actId="478"/>
          <ac:picMkLst>
            <pc:docMk/>
            <pc:sldMk cId="1156345799" sldId="257"/>
            <ac:picMk id="21" creationId="{930AF857-3A7D-40C6-837A-1177584D4ED7}"/>
          </ac:picMkLst>
        </pc:picChg>
        <pc:picChg chg="add mod">
          <ac:chgData name="이지윤대리(Yoonie Lee)" userId="1dc9af29-f1a4-4664-9346-ed4e2f43c216" providerId="ADAL" clId="{7D575AE6-CAF3-49DB-80BE-DA4E0B22F0EE}" dt="2021-09-15T08:34:58.789" v="526" actId="1076"/>
          <ac:picMkLst>
            <pc:docMk/>
            <pc:sldMk cId="1156345799" sldId="257"/>
            <ac:picMk id="23" creationId="{A76A5AC1-77C1-4B60-AF86-D132246A879D}"/>
          </ac:picMkLst>
        </pc:picChg>
        <pc:picChg chg="del">
          <ac:chgData name="이지윤대리(Yoonie Lee)" userId="1dc9af29-f1a4-4664-9346-ed4e2f43c216" providerId="ADAL" clId="{7D575AE6-CAF3-49DB-80BE-DA4E0B22F0EE}" dt="2021-09-15T08:25:35.264" v="423" actId="478"/>
          <ac:picMkLst>
            <pc:docMk/>
            <pc:sldMk cId="1156345799" sldId="257"/>
            <ac:picMk id="31" creationId="{D3A65007-FB95-44CF-B969-A895A93F7669}"/>
          </ac:picMkLst>
        </pc:picChg>
        <pc:picChg chg="del">
          <ac:chgData name="이지윤대리(Yoonie Lee)" userId="1dc9af29-f1a4-4664-9346-ed4e2f43c216" providerId="ADAL" clId="{7D575AE6-CAF3-49DB-80BE-DA4E0B22F0EE}" dt="2021-09-13T08:26:01.710" v="22" actId="478"/>
          <ac:picMkLst>
            <pc:docMk/>
            <pc:sldMk cId="1156345799" sldId="257"/>
            <ac:picMk id="33" creationId="{E5688529-3C66-4FA7-99EA-595A7CB66BB0}"/>
          </ac:picMkLst>
        </pc:picChg>
        <pc:picChg chg="del mod">
          <ac:chgData name="이지윤대리(Yoonie Lee)" userId="1dc9af29-f1a4-4664-9346-ed4e2f43c216" providerId="ADAL" clId="{7D575AE6-CAF3-49DB-80BE-DA4E0B22F0EE}" dt="2021-09-15T08:30:37.654" v="461" actId="478"/>
          <ac:picMkLst>
            <pc:docMk/>
            <pc:sldMk cId="1156345799" sldId="257"/>
            <ac:picMk id="34" creationId="{AB2008DB-A272-4E87-AC3A-A683A9C9F437}"/>
          </ac:picMkLst>
        </pc:picChg>
        <pc:picChg chg="del">
          <ac:chgData name="이지윤대리(Yoonie Lee)" userId="1dc9af29-f1a4-4664-9346-ed4e2f43c216" providerId="ADAL" clId="{7D575AE6-CAF3-49DB-80BE-DA4E0B22F0EE}" dt="2021-09-13T08:26:10.027" v="27" actId="478"/>
          <ac:picMkLst>
            <pc:docMk/>
            <pc:sldMk cId="1156345799" sldId="257"/>
            <ac:picMk id="36" creationId="{6719209D-9098-495E-AC75-3FEB1F0F247E}"/>
          </ac:picMkLst>
        </pc:picChg>
        <pc:cxnChg chg="del">
          <ac:chgData name="이지윤대리(Yoonie Lee)" userId="1dc9af29-f1a4-4664-9346-ed4e2f43c216" providerId="ADAL" clId="{7D575AE6-CAF3-49DB-80BE-DA4E0B22F0EE}" dt="2021-09-13T08:26:02.426" v="23" actId="478"/>
          <ac:cxnSpMkLst>
            <pc:docMk/>
            <pc:sldMk cId="1156345799" sldId="257"/>
            <ac:cxnSpMk id="39" creationId="{403C5350-415A-43D4-A05B-E65CFC94A0BD}"/>
          </ac:cxnSpMkLst>
        </pc:cxnChg>
      </pc:sldChg>
      <pc:sldChg chg="addSp delSp modSp mod">
        <pc:chgData name="이지윤대리(Yoonie Lee)" userId="1dc9af29-f1a4-4664-9346-ed4e2f43c216" providerId="ADAL" clId="{7D575AE6-CAF3-49DB-80BE-DA4E0B22F0EE}" dt="2021-09-15T09:03:44.996" v="2084" actId="1076"/>
        <pc:sldMkLst>
          <pc:docMk/>
          <pc:sldMk cId="142672260" sldId="258"/>
        </pc:sldMkLst>
        <pc:spChg chg="del">
          <ac:chgData name="이지윤대리(Yoonie Lee)" userId="1dc9af29-f1a4-4664-9346-ed4e2f43c216" providerId="ADAL" clId="{7D575AE6-CAF3-49DB-80BE-DA4E0B22F0EE}" dt="2021-09-13T08:32:48.653" v="239" actId="478"/>
          <ac:spMkLst>
            <pc:docMk/>
            <pc:sldMk cId="142672260" sldId="258"/>
            <ac:spMk id="6" creationId="{374A1A1C-21AB-4EC6-8F0A-1FE626574AE0}"/>
          </ac:spMkLst>
        </pc:spChg>
        <pc:spChg chg="add mod">
          <ac:chgData name="이지윤대리(Yoonie Lee)" userId="1dc9af29-f1a4-4664-9346-ed4e2f43c216" providerId="ADAL" clId="{7D575AE6-CAF3-49DB-80BE-DA4E0B22F0EE}" dt="2021-09-15T08:52:21.383" v="1505" actId="1076"/>
          <ac:spMkLst>
            <pc:docMk/>
            <pc:sldMk cId="142672260" sldId="258"/>
            <ac:spMk id="7" creationId="{AE4708FA-E14B-4D23-A2F0-300F0F26E34E}"/>
          </ac:spMkLst>
        </pc:spChg>
        <pc:spChg chg="add del mod">
          <ac:chgData name="이지윤대리(Yoonie Lee)" userId="1dc9af29-f1a4-4664-9346-ed4e2f43c216" providerId="ADAL" clId="{7D575AE6-CAF3-49DB-80BE-DA4E0B22F0EE}" dt="2021-09-15T09:03:38.455" v="2079" actId="478"/>
          <ac:spMkLst>
            <pc:docMk/>
            <pc:sldMk cId="142672260" sldId="258"/>
            <ac:spMk id="8" creationId="{56D40482-0EE2-41E8-8A66-ACCC37B5F6EE}"/>
          </ac:spMkLst>
        </pc:spChg>
        <pc:spChg chg="add del mod">
          <ac:chgData name="이지윤대리(Yoonie Lee)" userId="1dc9af29-f1a4-4664-9346-ed4e2f43c216" providerId="ADAL" clId="{7D575AE6-CAF3-49DB-80BE-DA4E0B22F0EE}" dt="2021-09-15T09:03:39.533" v="2080" actId="478"/>
          <ac:spMkLst>
            <pc:docMk/>
            <pc:sldMk cId="142672260" sldId="258"/>
            <ac:spMk id="14" creationId="{BBFE3FC7-89C5-4D32-930D-D60743F59926}"/>
          </ac:spMkLst>
        </pc:spChg>
        <pc:spChg chg="add del mod">
          <ac:chgData name="이지윤대리(Yoonie Lee)" userId="1dc9af29-f1a4-4664-9346-ed4e2f43c216" providerId="ADAL" clId="{7D575AE6-CAF3-49DB-80BE-DA4E0B22F0EE}" dt="2021-09-15T09:03:33.718" v="2073" actId="478"/>
          <ac:spMkLst>
            <pc:docMk/>
            <pc:sldMk cId="142672260" sldId="258"/>
            <ac:spMk id="15" creationId="{04F595D7-3BA5-4233-9018-6B2CDEEE4D76}"/>
          </ac:spMkLst>
        </pc:spChg>
        <pc:spChg chg="add del mod">
          <ac:chgData name="이지윤대리(Yoonie Lee)" userId="1dc9af29-f1a4-4664-9346-ed4e2f43c216" providerId="ADAL" clId="{7D575AE6-CAF3-49DB-80BE-DA4E0B22F0EE}" dt="2021-09-15T09:03:36.749" v="2077" actId="478"/>
          <ac:spMkLst>
            <pc:docMk/>
            <pc:sldMk cId="142672260" sldId="258"/>
            <ac:spMk id="16" creationId="{A477AA10-11A5-43F6-A975-D3469DC5092A}"/>
          </ac:spMkLst>
        </pc:spChg>
        <pc:spChg chg="add del mod">
          <ac:chgData name="이지윤대리(Yoonie Lee)" userId="1dc9af29-f1a4-4664-9346-ed4e2f43c216" providerId="ADAL" clId="{7D575AE6-CAF3-49DB-80BE-DA4E0B22F0EE}" dt="2021-09-15T09:03:34.739" v="2074" actId="478"/>
          <ac:spMkLst>
            <pc:docMk/>
            <pc:sldMk cId="142672260" sldId="258"/>
            <ac:spMk id="19" creationId="{1FB9765A-BE54-422F-ADE3-FCDA0835D540}"/>
          </ac:spMkLst>
        </pc:spChg>
        <pc:spChg chg="add del mod">
          <ac:chgData name="이지윤대리(Yoonie Lee)" userId="1dc9af29-f1a4-4664-9346-ed4e2f43c216" providerId="ADAL" clId="{7D575AE6-CAF3-49DB-80BE-DA4E0B22F0EE}" dt="2021-09-15T09:03:28.445" v="2065" actId="478"/>
          <ac:spMkLst>
            <pc:docMk/>
            <pc:sldMk cId="142672260" sldId="258"/>
            <ac:spMk id="24" creationId="{9A47A0EA-9EFB-4E2A-B281-3E0BBA03D0FE}"/>
          </ac:spMkLst>
        </pc:spChg>
        <pc:spChg chg="mod">
          <ac:chgData name="이지윤대리(Yoonie Lee)" userId="1dc9af29-f1a4-4664-9346-ed4e2f43c216" providerId="ADAL" clId="{7D575AE6-CAF3-49DB-80BE-DA4E0B22F0EE}" dt="2021-09-15T09:01:35.578" v="1985" actId="1076"/>
          <ac:spMkLst>
            <pc:docMk/>
            <pc:sldMk cId="142672260" sldId="258"/>
            <ac:spMk id="8196" creationId="{00000000-0000-0000-0000-000000000000}"/>
          </ac:spMkLst>
        </pc:spChg>
        <pc:picChg chg="add del mod modCrop">
          <ac:chgData name="이지윤대리(Yoonie Lee)" userId="1dc9af29-f1a4-4664-9346-ed4e2f43c216" providerId="ADAL" clId="{7D575AE6-CAF3-49DB-80BE-DA4E0B22F0EE}" dt="2021-09-15T09:03:35.198" v="2075" actId="478"/>
          <ac:picMkLst>
            <pc:docMk/>
            <pc:sldMk cId="142672260" sldId="258"/>
            <ac:picMk id="3" creationId="{D8B67B76-3A38-491B-8A80-44D7E5B6814A}"/>
          </ac:picMkLst>
        </pc:picChg>
        <pc:picChg chg="add del mod modCrop">
          <ac:chgData name="이지윤대리(Yoonie Lee)" userId="1dc9af29-f1a4-4664-9346-ed4e2f43c216" providerId="ADAL" clId="{7D575AE6-CAF3-49DB-80BE-DA4E0B22F0EE}" dt="2021-09-15T08:52:24.256" v="1508" actId="478"/>
          <ac:picMkLst>
            <pc:docMk/>
            <pc:sldMk cId="142672260" sldId="258"/>
            <ac:picMk id="5" creationId="{63C41FEA-E801-432B-A939-F3C035343464}"/>
          </ac:picMkLst>
        </pc:picChg>
        <pc:picChg chg="add del mod">
          <ac:chgData name="이지윤대리(Yoonie Lee)" userId="1dc9af29-f1a4-4664-9346-ed4e2f43c216" providerId="ADAL" clId="{7D575AE6-CAF3-49DB-80BE-DA4E0B22F0EE}" dt="2021-09-15T08:52:22.216" v="1507" actId="478"/>
          <ac:picMkLst>
            <pc:docMk/>
            <pc:sldMk cId="142672260" sldId="258"/>
            <ac:picMk id="9" creationId="{91CC7FFF-1E78-4474-80EE-B282AC7C6720}"/>
          </ac:picMkLst>
        </pc:picChg>
        <pc:picChg chg="add del mod modCrop">
          <ac:chgData name="이지윤대리(Yoonie Lee)" userId="1dc9af29-f1a4-4664-9346-ed4e2f43c216" providerId="ADAL" clId="{7D575AE6-CAF3-49DB-80BE-DA4E0B22F0EE}" dt="2021-09-15T09:03:27.371" v="2064" actId="478"/>
          <ac:picMkLst>
            <pc:docMk/>
            <pc:sldMk cId="142672260" sldId="258"/>
            <ac:picMk id="11" creationId="{8AFD5C2D-BCD2-4BB1-8D2E-3C20A6B89BEF}"/>
          </ac:picMkLst>
        </pc:picChg>
        <pc:picChg chg="del">
          <ac:chgData name="이지윤대리(Yoonie Lee)" userId="1dc9af29-f1a4-4664-9346-ed4e2f43c216" providerId="ADAL" clId="{7D575AE6-CAF3-49DB-80BE-DA4E0B22F0EE}" dt="2021-09-13T08:32:58.341" v="245" actId="478"/>
          <ac:picMkLst>
            <pc:docMk/>
            <pc:sldMk cId="142672260" sldId="258"/>
            <ac:picMk id="20" creationId="{1F8228F2-390C-4ED5-BA88-CA2F4C55ECA9}"/>
          </ac:picMkLst>
        </pc:picChg>
        <pc:picChg chg="add mod">
          <ac:chgData name="이지윤대리(Yoonie Lee)" userId="1dc9af29-f1a4-4664-9346-ed4e2f43c216" providerId="ADAL" clId="{7D575AE6-CAF3-49DB-80BE-DA4E0B22F0EE}" dt="2021-09-15T09:03:44.996" v="2084" actId="1076"/>
          <ac:picMkLst>
            <pc:docMk/>
            <pc:sldMk cId="142672260" sldId="258"/>
            <ac:picMk id="34" creationId="{2594D2F9-D080-452A-827F-C2EFA38DA6B7}"/>
          </ac:picMkLst>
        </pc:picChg>
        <pc:cxnChg chg="add del mod">
          <ac:chgData name="이지윤대리(Yoonie Lee)" userId="1dc9af29-f1a4-4664-9346-ed4e2f43c216" providerId="ADAL" clId="{7D575AE6-CAF3-49DB-80BE-DA4E0B22F0EE}" dt="2021-09-15T09:03:35.883" v="2076" actId="478"/>
          <ac:cxnSpMkLst>
            <pc:docMk/>
            <pc:sldMk cId="142672260" sldId="258"/>
            <ac:cxnSpMk id="13" creationId="{40C18C70-CDE0-4BE7-BB55-C18CB875045F}"/>
          </ac:cxnSpMkLst>
        </pc:cxnChg>
        <pc:cxnChg chg="add del mod">
          <ac:chgData name="이지윤대리(Yoonie Lee)" userId="1dc9af29-f1a4-4664-9346-ed4e2f43c216" providerId="ADAL" clId="{7D575AE6-CAF3-49DB-80BE-DA4E0B22F0EE}" dt="2021-09-15T09:03:32.120" v="2071" actId="478"/>
          <ac:cxnSpMkLst>
            <pc:docMk/>
            <pc:sldMk cId="142672260" sldId="258"/>
            <ac:cxnSpMk id="20" creationId="{BC38855B-A6F3-4CEC-BE54-5FAB59343941}"/>
          </ac:cxnSpMkLst>
        </pc:cxnChg>
        <pc:cxnChg chg="add del mod">
          <ac:chgData name="이지윤대리(Yoonie Lee)" userId="1dc9af29-f1a4-4664-9346-ed4e2f43c216" providerId="ADAL" clId="{7D575AE6-CAF3-49DB-80BE-DA4E0B22F0EE}" dt="2021-09-15T09:01:11.389" v="1972" actId="478"/>
          <ac:cxnSpMkLst>
            <pc:docMk/>
            <pc:sldMk cId="142672260" sldId="258"/>
            <ac:cxnSpMk id="22" creationId="{FCF578CE-8DA8-4A2A-9B31-3B6B1DD6E8D8}"/>
          </ac:cxnSpMkLst>
        </pc:cxnChg>
        <pc:cxnChg chg="add del mod">
          <ac:chgData name="이지윤대리(Yoonie Lee)" userId="1dc9af29-f1a4-4664-9346-ed4e2f43c216" providerId="ADAL" clId="{7D575AE6-CAF3-49DB-80BE-DA4E0B22F0EE}" dt="2021-09-15T09:03:29.454" v="2067" actId="478"/>
          <ac:cxnSpMkLst>
            <pc:docMk/>
            <pc:sldMk cId="142672260" sldId="258"/>
            <ac:cxnSpMk id="23" creationId="{64121393-3A9C-4E37-865A-7A80AF338AF4}"/>
          </ac:cxnSpMkLst>
        </pc:cxnChg>
        <pc:cxnChg chg="add del mod">
          <ac:chgData name="이지윤대리(Yoonie Lee)" userId="1dc9af29-f1a4-4664-9346-ed4e2f43c216" providerId="ADAL" clId="{7D575AE6-CAF3-49DB-80BE-DA4E0B22F0EE}" dt="2021-09-15T09:03:30.820" v="2069" actId="478"/>
          <ac:cxnSpMkLst>
            <pc:docMk/>
            <pc:sldMk cId="142672260" sldId="258"/>
            <ac:cxnSpMk id="27" creationId="{609CECC1-633D-47BC-9944-50DE20A0376A}"/>
          </ac:cxnSpMkLst>
        </pc:cxnChg>
        <pc:cxnChg chg="add del mod">
          <ac:chgData name="이지윤대리(Yoonie Lee)" userId="1dc9af29-f1a4-4664-9346-ed4e2f43c216" providerId="ADAL" clId="{7D575AE6-CAF3-49DB-80BE-DA4E0B22F0EE}" dt="2021-09-15T09:03:29.698" v="2068" actId="478"/>
          <ac:cxnSpMkLst>
            <pc:docMk/>
            <pc:sldMk cId="142672260" sldId="258"/>
            <ac:cxnSpMk id="28" creationId="{5D9D1FC1-89F0-44FB-89FC-3A1A1EF33EB2}"/>
          </ac:cxnSpMkLst>
        </pc:cxnChg>
        <pc:cxnChg chg="add del mod">
          <ac:chgData name="이지윤대리(Yoonie Lee)" userId="1dc9af29-f1a4-4664-9346-ed4e2f43c216" providerId="ADAL" clId="{7D575AE6-CAF3-49DB-80BE-DA4E0B22F0EE}" dt="2021-09-15T09:03:28.944" v="2066" actId="478"/>
          <ac:cxnSpMkLst>
            <pc:docMk/>
            <pc:sldMk cId="142672260" sldId="258"/>
            <ac:cxnSpMk id="29" creationId="{C916DAEF-FF60-427A-882F-ECCDA3184EAB}"/>
          </ac:cxnSpMkLst>
        </pc:cxnChg>
        <pc:cxnChg chg="add del mod">
          <ac:chgData name="이지윤대리(Yoonie Lee)" userId="1dc9af29-f1a4-4664-9346-ed4e2f43c216" providerId="ADAL" clId="{7D575AE6-CAF3-49DB-80BE-DA4E0B22F0EE}" dt="2021-09-15T09:03:31.341" v="2070" actId="478"/>
          <ac:cxnSpMkLst>
            <pc:docMk/>
            <pc:sldMk cId="142672260" sldId="258"/>
            <ac:cxnSpMk id="31" creationId="{E5F85FCC-289B-4B36-A33F-E1E72F15F598}"/>
          </ac:cxnSpMkLst>
        </pc:cxnChg>
      </pc:sldChg>
      <pc:sldChg chg="del">
        <pc:chgData name="이지윤대리(Yoonie Lee)" userId="1dc9af29-f1a4-4664-9346-ed4e2f43c216" providerId="ADAL" clId="{7D575AE6-CAF3-49DB-80BE-DA4E0B22F0EE}" dt="2021-09-13T08:25:38.150" v="0" actId="47"/>
        <pc:sldMkLst>
          <pc:docMk/>
          <pc:sldMk cId="2543300968" sldId="259"/>
        </pc:sldMkLst>
      </pc:sldChg>
    </pc:docChg>
  </pc:docChgLst>
  <pc:docChgLst>
    <pc:chgData name="이지윤대리(Yoonie Lee)" userId="1dc9af29-f1a4-4664-9346-ed4e2f43c216" providerId="ADAL" clId="{54135CB5-F2B6-4730-ACBB-1B7D03BB72F0}"/>
    <pc:docChg chg="undo custSel addSld modSld">
      <pc:chgData name="이지윤대리(Yoonie Lee)" userId="1dc9af29-f1a4-4664-9346-ed4e2f43c216" providerId="ADAL" clId="{54135CB5-F2B6-4730-ACBB-1B7D03BB72F0}" dt="2021-05-10T08:29:55.527" v="1136" actId="20577"/>
      <pc:docMkLst>
        <pc:docMk/>
      </pc:docMkLst>
      <pc:sldChg chg="addSp delSp modSp mod">
        <pc:chgData name="이지윤대리(Yoonie Lee)" userId="1dc9af29-f1a4-4664-9346-ed4e2f43c216" providerId="ADAL" clId="{54135CB5-F2B6-4730-ACBB-1B7D03BB72F0}" dt="2021-05-10T06:55:22.080" v="1108" actId="1076"/>
        <pc:sldMkLst>
          <pc:docMk/>
          <pc:sldMk cId="4187096093" sldId="256"/>
        </pc:sldMkLst>
        <pc:spChg chg="mod">
          <ac:chgData name="이지윤대리(Yoonie Lee)" userId="1dc9af29-f1a4-4664-9346-ed4e2f43c216" providerId="ADAL" clId="{54135CB5-F2B6-4730-ACBB-1B7D03BB72F0}" dt="2021-05-10T05:24:09.383" v="909" actId="1076"/>
          <ac:spMkLst>
            <pc:docMk/>
            <pc:sldMk cId="4187096093" sldId="256"/>
            <ac:spMk id="9" creationId="{5C426772-0F11-49D6-BD17-B0A790B40B6D}"/>
          </ac:spMkLst>
        </pc:spChg>
        <pc:spChg chg="mod">
          <ac:chgData name="이지윤대리(Yoonie Lee)" userId="1dc9af29-f1a4-4664-9346-ed4e2f43c216" providerId="ADAL" clId="{54135CB5-F2B6-4730-ACBB-1B7D03BB72F0}" dt="2021-05-10T00:28:35.640" v="405" actId="20577"/>
          <ac:spMkLst>
            <pc:docMk/>
            <pc:sldMk cId="4187096093" sldId="256"/>
            <ac:spMk id="10" creationId="{00000000-0000-0000-0000-000000000000}"/>
          </ac:spMkLst>
        </pc:spChg>
        <pc:spChg chg="add del mod">
          <ac:chgData name="이지윤대리(Yoonie Lee)" userId="1dc9af29-f1a4-4664-9346-ed4e2f43c216" providerId="ADAL" clId="{54135CB5-F2B6-4730-ACBB-1B7D03BB72F0}" dt="2021-05-10T06:55:07.651" v="1102" actId="478"/>
          <ac:spMkLst>
            <pc:docMk/>
            <pc:sldMk cId="4187096093" sldId="256"/>
            <ac:spMk id="12" creationId="{F1BB6935-E999-4E8B-9C39-B18D1586FDBE}"/>
          </ac:spMkLst>
        </pc:spChg>
        <pc:spChg chg="mod">
          <ac:chgData name="이지윤대리(Yoonie Lee)" userId="1dc9af29-f1a4-4664-9346-ed4e2f43c216" providerId="ADAL" clId="{54135CB5-F2B6-4730-ACBB-1B7D03BB72F0}" dt="2021-05-10T05:24:07.231" v="908" actId="1076"/>
          <ac:spMkLst>
            <pc:docMk/>
            <pc:sldMk cId="4187096093" sldId="256"/>
            <ac:spMk id="4099" creationId="{00000000-0000-0000-0000-000000000000}"/>
          </ac:spMkLst>
        </pc:spChg>
        <pc:picChg chg="add del mod">
          <ac:chgData name="이지윤대리(Yoonie Lee)" userId="1dc9af29-f1a4-4664-9346-ed4e2f43c216" providerId="ADAL" clId="{54135CB5-F2B6-4730-ACBB-1B7D03BB72F0}" dt="2021-05-06T09:16:31.417" v="2" actId="478"/>
          <ac:picMkLst>
            <pc:docMk/>
            <pc:sldMk cId="4187096093" sldId="256"/>
            <ac:picMk id="3" creationId="{8D736121-0202-4763-B88E-B9A9AD25B852}"/>
          </ac:picMkLst>
        </pc:picChg>
        <pc:picChg chg="add mod">
          <ac:chgData name="이지윤대리(Yoonie Lee)" userId="1dc9af29-f1a4-4664-9346-ed4e2f43c216" providerId="ADAL" clId="{54135CB5-F2B6-4730-ACBB-1B7D03BB72F0}" dt="2021-05-10T06:55:22.080" v="1108" actId="1076"/>
          <ac:picMkLst>
            <pc:docMk/>
            <pc:sldMk cId="4187096093" sldId="256"/>
            <ac:picMk id="5" creationId="{D389760B-920A-4061-98B9-DC0A7C2C3516}"/>
          </ac:picMkLst>
        </pc:picChg>
        <pc:picChg chg="add del mod">
          <ac:chgData name="이지윤대리(Yoonie Lee)" userId="1dc9af29-f1a4-4664-9346-ed4e2f43c216" providerId="ADAL" clId="{54135CB5-F2B6-4730-ACBB-1B7D03BB72F0}" dt="2021-05-06T09:17:18.745" v="20" actId="478"/>
          <ac:picMkLst>
            <pc:docMk/>
            <pc:sldMk cId="4187096093" sldId="256"/>
            <ac:picMk id="7" creationId="{A9C3C6E7-5094-48F6-9C22-37E9600A75B6}"/>
          </ac:picMkLst>
        </pc:picChg>
        <pc:picChg chg="add mod">
          <ac:chgData name="이지윤대리(Yoonie Lee)" userId="1dc9af29-f1a4-4664-9346-ed4e2f43c216" providerId="ADAL" clId="{54135CB5-F2B6-4730-ACBB-1B7D03BB72F0}" dt="2021-05-10T06:55:22.080" v="1108" actId="1076"/>
          <ac:picMkLst>
            <pc:docMk/>
            <pc:sldMk cId="4187096093" sldId="256"/>
            <ac:picMk id="11" creationId="{D2A2752E-AAC5-4893-9039-5FDA8701AC41}"/>
          </ac:picMkLst>
        </pc:picChg>
        <pc:picChg chg="add del mod">
          <ac:chgData name="이지윤대리(Yoonie Lee)" userId="1dc9af29-f1a4-4664-9346-ed4e2f43c216" providerId="ADAL" clId="{54135CB5-F2B6-4730-ACBB-1B7D03BB72F0}" dt="2021-05-06T09:18:12.277" v="55" actId="478"/>
          <ac:picMkLst>
            <pc:docMk/>
            <pc:sldMk cId="4187096093" sldId="256"/>
            <ac:picMk id="13" creationId="{097DE114-5CEE-49A3-805B-638B0C43C225}"/>
          </ac:picMkLst>
        </pc:picChg>
        <pc:picChg chg="add mod modCrop">
          <ac:chgData name="이지윤대리(Yoonie Lee)" userId="1dc9af29-f1a4-4664-9346-ed4e2f43c216" providerId="ADAL" clId="{54135CB5-F2B6-4730-ACBB-1B7D03BB72F0}" dt="2021-05-10T06:55:22.080" v="1108" actId="1076"/>
          <ac:picMkLst>
            <pc:docMk/>
            <pc:sldMk cId="4187096093" sldId="256"/>
            <ac:picMk id="15" creationId="{4E4B987D-772C-4140-A9D8-34879AD4E1A8}"/>
          </ac:picMkLst>
        </pc:picChg>
        <pc:picChg chg="add del mod">
          <ac:chgData name="이지윤대리(Yoonie Lee)" userId="1dc9af29-f1a4-4664-9346-ed4e2f43c216" providerId="ADAL" clId="{54135CB5-F2B6-4730-ACBB-1B7D03BB72F0}" dt="2021-05-06T09:20:50.174" v="69" actId="478"/>
          <ac:picMkLst>
            <pc:docMk/>
            <pc:sldMk cId="4187096093" sldId="256"/>
            <ac:picMk id="17" creationId="{B38F87CC-C7CD-45B2-B0E0-B4C4CF97BFC1}"/>
          </ac:picMkLst>
        </pc:picChg>
        <pc:picChg chg="add del mod">
          <ac:chgData name="이지윤대리(Yoonie Lee)" userId="1dc9af29-f1a4-4664-9346-ed4e2f43c216" providerId="ADAL" clId="{54135CB5-F2B6-4730-ACBB-1B7D03BB72F0}" dt="2021-05-10T06:55:09.070" v="1104" actId="478"/>
          <ac:picMkLst>
            <pc:docMk/>
            <pc:sldMk cId="4187096093" sldId="256"/>
            <ac:picMk id="19" creationId="{6B0C224B-B0C1-4167-92D9-FF97487DCF72}"/>
          </ac:picMkLst>
        </pc:picChg>
        <pc:picChg chg="del">
          <ac:chgData name="이지윤대리(Yoonie Lee)" userId="1dc9af29-f1a4-4664-9346-ed4e2f43c216" providerId="ADAL" clId="{54135CB5-F2B6-4730-ACBB-1B7D03BB72F0}" dt="2021-05-06T09:16:40.281" v="7" actId="478"/>
          <ac:picMkLst>
            <pc:docMk/>
            <pc:sldMk cId="4187096093" sldId="256"/>
            <ac:picMk id="21" creationId="{97C13958-2055-44B9-BD2A-F4086E1D2A37}"/>
          </ac:picMkLst>
        </pc:picChg>
        <pc:cxnChg chg="add del mod">
          <ac:chgData name="이지윤대리(Yoonie Lee)" userId="1dc9af29-f1a4-4664-9346-ed4e2f43c216" providerId="ADAL" clId="{54135CB5-F2B6-4730-ACBB-1B7D03BB72F0}" dt="2021-05-10T06:55:08.240" v="1103" actId="478"/>
          <ac:cxnSpMkLst>
            <pc:docMk/>
            <pc:sldMk cId="4187096093" sldId="256"/>
            <ac:cxnSpMk id="3" creationId="{62E5534E-FF23-4032-95FE-206F02CF4F33}"/>
          </ac:cxnSpMkLst>
        </pc:cxnChg>
      </pc:sldChg>
      <pc:sldChg chg="addSp delSp modSp mod modAnim">
        <pc:chgData name="이지윤대리(Yoonie Lee)" userId="1dc9af29-f1a4-4664-9346-ed4e2f43c216" providerId="ADAL" clId="{54135CB5-F2B6-4730-ACBB-1B7D03BB72F0}" dt="2021-05-10T08:28:29.575" v="1117" actId="1076"/>
        <pc:sldMkLst>
          <pc:docMk/>
          <pc:sldMk cId="1156345799" sldId="257"/>
        </pc:sldMkLst>
        <pc:spChg chg="mod">
          <ac:chgData name="이지윤대리(Yoonie Lee)" userId="1dc9af29-f1a4-4664-9346-ed4e2f43c216" providerId="ADAL" clId="{54135CB5-F2B6-4730-ACBB-1B7D03BB72F0}" dt="2021-05-10T00:28:39.360" v="407" actId="20577"/>
          <ac:spMkLst>
            <pc:docMk/>
            <pc:sldMk cId="1156345799" sldId="257"/>
            <ac:spMk id="6" creationId="{374A1A1C-21AB-4EC6-8F0A-1FE626574AE0}"/>
          </ac:spMkLst>
        </pc:spChg>
        <pc:spChg chg="del mod">
          <ac:chgData name="이지윤대리(Yoonie Lee)" userId="1dc9af29-f1a4-4664-9346-ed4e2f43c216" providerId="ADAL" clId="{54135CB5-F2B6-4730-ACBB-1B7D03BB72F0}" dt="2021-05-10T00:50:00.573" v="603" actId="478"/>
          <ac:spMkLst>
            <pc:docMk/>
            <pc:sldMk cId="1156345799" sldId="257"/>
            <ac:spMk id="7" creationId="{00000000-0000-0000-0000-000000000000}"/>
          </ac:spMkLst>
        </pc:spChg>
        <pc:spChg chg="add mod">
          <ac:chgData name="이지윤대리(Yoonie Lee)" userId="1dc9af29-f1a4-4664-9346-ed4e2f43c216" providerId="ADAL" clId="{54135CB5-F2B6-4730-ACBB-1B7D03BB72F0}" dt="2021-05-10T05:19:26.373" v="844" actId="20577"/>
          <ac:spMkLst>
            <pc:docMk/>
            <pc:sldMk cId="1156345799" sldId="257"/>
            <ac:spMk id="8" creationId="{D4625B0B-0F57-4A49-A82E-66DD6F7F79AE}"/>
          </ac:spMkLst>
        </pc:spChg>
        <pc:spChg chg="add mod">
          <ac:chgData name="이지윤대리(Yoonie Lee)" userId="1dc9af29-f1a4-4664-9346-ed4e2f43c216" providerId="ADAL" clId="{54135CB5-F2B6-4730-ACBB-1B7D03BB72F0}" dt="2021-05-10T05:14:23.470" v="796" actId="164"/>
          <ac:spMkLst>
            <pc:docMk/>
            <pc:sldMk cId="1156345799" sldId="257"/>
            <ac:spMk id="13" creationId="{30E6B084-251F-4C5D-9066-BEA2DDA29588}"/>
          </ac:spMkLst>
        </pc:spChg>
        <pc:spChg chg="add mod">
          <ac:chgData name="이지윤대리(Yoonie Lee)" userId="1dc9af29-f1a4-4664-9346-ed4e2f43c216" providerId="ADAL" clId="{54135CB5-F2B6-4730-ACBB-1B7D03BB72F0}" dt="2021-05-10T05:14:26.942" v="798" actId="164"/>
          <ac:spMkLst>
            <pc:docMk/>
            <pc:sldMk cId="1156345799" sldId="257"/>
            <ac:spMk id="18" creationId="{28CC373E-6CF1-4CD0-9721-F855A2E6AC73}"/>
          </ac:spMkLst>
        </pc:spChg>
        <pc:spChg chg="add mod">
          <ac:chgData name="이지윤대리(Yoonie Lee)" userId="1dc9af29-f1a4-4664-9346-ed4e2f43c216" providerId="ADAL" clId="{54135CB5-F2B6-4730-ACBB-1B7D03BB72F0}" dt="2021-05-10T06:54:20.354" v="1097"/>
          <ac:spMkLst>
            <pc:docMk/>
            <pc:sldMk cId="1156345799" sldId="257"/>
            <ac:spMk id="21" creationId="{3CC3D572-3116-46DB-88DC-BFBF8B60A954}"/>
          </ac:spMkLst>
        </pc:spChg>
        <pc:spChg chg="add mod">
          <ac:chgData name="이지윤대리(Yoonie Lee)" userId="1dc9af29-f1a4-4664-9346-ed4e2f43c216" providerId="ADAL" clId="{54135CB5-F2B6-4730-ACBB-1B7D03BB72F0}" dt="2021-05-10T06:53:46.820" v="1092" actId="166"/>
          <ac:spMkLst>
            <pc:docMk/>
            <pc:sldMk cId="1156345799" sldId="257"/>
            <ac:spMk id="25" creationId="{A6D25DB3-A267-42A6-8D26-722EA158DC72}"/>
          </ac:spMkLst>
        </pc:spChg>
        <pc:spChg chg="add mod">
          <ac:chgData name="이지윤대리(Yoonie Lee)" userId="1dc9af29-f1a4-4664-9346-ed4e2f43c216" providerId="ADAL" clId="{54135CB5-F2B6-4730-ACBB-1B7D03BB72F0}" dt="2021-05-10T05:17:19.305" v="837" actId="1076"/>
          <ac:spMkLst>
            <pc:docMk/>
            <pc:sldMk cId="1156345799" sldId="257"/>
            <ac:spMk id="26" creationId="{8683D9C6-81A6-418B-A5A7-183722DE6078}"/>
          </ac:spMkLst>
        </pc:spChg>
        <pc:spChg chg="add mod">
          <ac:chgData name="이지윤대리(Yoonie Lee)" userId="1dc9af29-f1a4-4664-9346-ed4e2f43c216" providerId="ADAL" clId="{54135CB5-F2B6-4730-ACBB-1B7D03BB72F0}" dt="2021-05-10T08:28:29.575" v="1117" actId="1076"/>
          <ac:spMkLst>
            <pc:docMk/>
            <pc:sldMk cId="1156345799" sldId="257"/>
            <ac:spMk id="28" creationId="{6EAB1FCB-E32D-4AD6-8A14-93C7E7F3C2CD}"/>
          </ac:spMkLst>
        </pc:spChg>
        <pc:spChg chg="del">
          <ac:chgData name="이지윤대리(Yoonie Lee)" userId="1dc9af29-f1a4-4664-9346-ed4e2f43c216" providerId="ADAL" clId="{54135CB5-F2B6-4730-ACBB-1B7D03BB72F0}" dt="2021-05-10T00:50:01.937" v="604" actId="478"/>
          <ac:spMkLst>
            <pc:docMk/>
            <pc:sldMk cId="1156345799" sldId="257"/>
            <ac:spMk id="8196" creationId="{00000000-0000-0000-0000-000000000000}"/>
          </ac:spMkLst>
        </pc:spChg>
        <pc:spChg chg="del">
          <ac:chgData name="이지윤대리(Yoonie Lee)" userId="1dc9af29-f1a4-4664-9346-ed4e2f43c216" providerId="ADAL" clId="{54135CB5-F2B6-4730-ACBB-1B7D03BB72F0}" dt="2021-05-10T00:50:03.603" v="605" actId="478"/>
          <ac:spMkLst>
            <pc:docMk/>
            <pc:sldMk cId="1156345799" sldId="257"/>
            <ac:spMk id="8197" creationId="{00000000-0000-0000-0000-000000000000}"/>
          </ac:spMkLst>
        </pc:spChg>
        <pc:grpChg chg="add mod">
          <ac:chgData name="이지윤대리(Yoonie Lee)" userId="1dc9af29-f1a4-4664-9346-ed4e2f43c216" providerId="ADAL" clId="{54135CB5-F2B6-4730-ACBB-1B7D03BB72F0}" dt="2021-05-10T05:19:39.156" v="845" actId="14100"/>
          <ac:grpSpMkLst>
            <pc:docMk/>
            <pc:sldMk cId="1156345799" sldId="257"/>
            <ac:grpSpMk id="19" creationId="{ECF5708D-540C-4401-B8EA-477F7E29F25D}"/>
          </ac:grpSpMkLst>
        </pc:grpChg>
        <pc:grpChg chg="add mod">
          <ac:chgData name="이지윤대리(Yoonie Lee)" userId="1dc9af29-f1a4-4664-9346-ed4e2f43c216" providerId="ADAL" clId="{54135CB5-F2B6-4730-ACBB-1B7D03BB72F0}" dt="2021-05-10T05:15:32.096" v="823" actId="1076"/>
          <ac:grpSpMkLst>
            <pc:docMk/>
            <pc:sldMk cId="1156345799" sldId="257"/>
            <ac:grpSpMk id="20" creationId="{BAD9BABA-C987-4678-8B58-B84EBB45A2DB}"/>
          </ac:grpSpMkLst>
        </pc:grpChg>
        <pc:grpChg chg="add mod">
          <ac:chgData name="이지윤대리(Yoonie Lee)" userId="1dc9af29-f1a4-4664-9346-ed4e2f43c216" providerId="ADAL" clId="{54135CB5-F2B6-4730-ACBB-1B7D03BB72F0}" dt="2021-05-10T05:17:09.119" v="833" actId="14100"/>
          <ac:grpSpMkLst>
            <pc:docMk/>
            <pc:sldMk cId="1156345799" sldId="257"/>
            <ac:grpSpMk id="22" creationId="{4B8428DE-87F5-472C-9AA0-E6EC6647CA67}"/>
          </ac:grpSpMkLst>
        </pc:grpChg>
        <pc:picChg chg="add mod modCrop">
          <ac:chgData name="이지윤대리(Yoonie Lee)" userId="1dc9af29-f1a4-4664-9346-ed4e2f43c216" providerId="ADAL" clId="{54135CB5-F2B6-4730-ACBB-1B7D03BB72F0}" dt="2021-05-10T05:14:23.470" v="796" actId="164"/>
          <ac:picMkLst>
            <pc:docMk/>
            <pc:sldMk cId="1156345799" sldId="257"/>
            <ac:picMk id="3" creationId="{1199D276-A7DF-425B-954B-DFE9939DD864}"/>
          </ac:picMkLst>
        </pc:picChg>
        <pc:picChg chg="add mod modCrop">
          <ac:chgData name="이지윤대리(Yoonie Lee)" userId="1dc9af29-f1a4-4664-9346-ed4e2f43c216" providerId="ADAL" clId="{54135CB5-F2B6-4730-ACBB-1B7D03BB72F0}" dt="2021-05-10T05:14:26.942" v="798" actId="164"/>
          <ac:picMkLst>
            <pc:docMk/>
            <pc:sldMk cId="1156345799" sldId="257"/>
            <ac:picMk id="5" creationId="{214770D6-9F93-4897-8551-73B8AB1FEA1B}"/>
          </ac:picMkLst>
        </pc:picChg>
        <pc:picChg chg="add del mod">
          <ac:chgData name="이지윤대리(Yoonie Lee)" userId="1dc9af29-f1a4-4664-9346-ed4e2f43c216" providerId="ADAL" clId="{54135CB5-F2B6-4730-ACBB-1B7D03BB72F0}" dt="2021-05-10T04:53:34.265" v="633" actId="478"/>
          <ac:picMkLst>
            <pc:docMk/>
            <pc:sldMk cId="1156345799" sldId="257"/>
            <ac:picMk id="10" creationId="{8EE7E5FF-54B3-4DEC-8280-6FD6984625E1}"/>
          </ac:picMkLst>
        </pc:picChg>
        <pc:picChg chg="add mod modCrop">
          <ac:chgData name="이지윤대리(Yoonie Lee)" userId="1dc9af29-f1a4-4664-9346-ed4e2f43c216" providerId="ADAL" clId="{54135CB5-F2B6-4730-ACBB-1B7D03BB72F0}" dt="2021-05-10T05:17:14.192" v="835" actId="14100"/>
          <ac:picMkLst>
            <pc:docMk/>
            <pc:sldMk cId="1156345799" sldId="257"/>
            <ac:picMk id="12" creationId="{0B2FD13E-C043-46C1-9962-496FA26046DA}"/>
          </ac:picMkLst>
        </pc:picChg>
        <pc:picChg chg="add del">
          <ac:chgData name="이지윤대리(Yoonie Lee)" userId="1dc9af29-f1a4-4664-9346-ed4e2f43c216" providerId="ADAL" clId="{54135CB5-F2B6-4730-ACBB-1B7D03BB72F0}" dt="2021-05-10T04:54:28.592" v="652" actId="22"/>
          <ac:picMkLst>
            <pc:docMk/>
            <pc:sldMk cId="1156345799" sldId="257"/>
            <ac:picMk id="15" creationId="{50CB2F7B-128E-4D99-AC83-F77AC07A07F7}"/>
          </ac:picMkLst>
        </pc:picChg>
        <pc:picChg chg="add mod modCrop">
          <ac:chgData name="이지윤대리(Yoonie Lee)" userId="1dc9af29-f1a4-4664-9346-ed4e2f43c216" providerId="ADAL" clId="{54135CB5-F2B6-4730-ACBB-1B7D03BB72F0}" dt="2021-05-10T05:15:07.778" v="812" actId="164"/>
          <ac:picMkLst>
            <pc:docMk/>
            <pc:sldMk cId="1156345799" sldId="257"/>
            <ac:picMk id="17" creationId="{CEBA4961-6C6F-4FB1-9562-8F35ED5BD570}"/>
          </ac:picMkLst>
        </pc:picChg>
        <pc:picChg chg="add mod modCrop">
          <ac:chgData name="이지윤대리(Yoonie Lee)" userId="1dc9af29-f1a4-4664-9346-ed4e2f43c216" providerId="ADAL" clId="{54135CB5-F2B6-4730-ACBB-1B7D03BB72F0}" dt="2021-05-10T06:53:53.010" v="1095" actId="1076"/>
          <ac:picMkLst>
            <pc:docMk/>
            <pc:sldMk cId="1156345799" sldId="257"/>
            <ac:picMk id="23" creationId="{D1DBA309-8C94-411E-B044-578726E7D0AE}"/>
          </ac:picMkLst>
        </pc:picChg>
      </pc:sldChg>
      <pc:sldChg chg="addSp delSp modSp add mod">
        <pc:chgData name="이지윤대리(Yoonie Lee)" userId="1dc9af29-f1a4-4664-9346-ed4e2f43c216" providerId="ADAL" clId="{54135CB5-F2B6-4730-ACBB-1B7D03BB72F0}" dt="2021-05-10T08:29:55.527" v="1136" actId="20577"/>
        <pc:sldMkLst>
          <pc:docMk/>
          <pc:sldMk cId="142672260" sldId="258"/>
        </pc:sldMkLst>
        <pc:spChg chg="mod">
          <ac:chgData name="이지윤대리(Yoonie Lee)" userId="1dc9af29-f1a4-4664-9346-ed4e2f43c216" providerId="ADAL" clId="{54135CB5-F2B6-4730-ACBB-1B7D03BB72F0}" dt="2021-05-10T00:28:43.901" v="410" actId="20577"/>
          <ac:spMkLst>
            <pc:docMk/>
            <pc:sldMk cId="142672260" sldId="258"/>
            <ac:spMk id="6" creationId="{374A1A1C-21AB-4EC6-8F0A-1FE626574AE0}"/>
          </ac:spMkLst>
        </pc:spChg>
        <pc:spChg chg="del">
          <ac:chgData name="이지윤대리(Yoonie Lee)" userId="1dc9af29-f1a4-4664-9346-ed4e2f43c216" providerId="ADAL" clId="{54135CB5-F2B6-4730-ACBB-1B7D03BB72F0}" dt="2021-05-10T00:49:51.781" v="600" actId="478"/>
          <ac:spMkLst>
            <pc:docMk/>
            <pc:sldMk cId="142672260" sldId="258"/>
            <ac:spMk id="7" creationId="{00000000-0000-0000-0000-000000000000}"/>
          </ac:spMkLst>
        </pc:spChg>
        <pc:spChg chg="add mod">
          <ac:chgData name="이지윤대리(Yoonie Lee)" userId="1dc9af29-f1a4-4664-9346-ed4e2f43c216" providerId="ADAL" clId="{54135CB5-F2B6-4730-ACBB-1B7D03BB72F0}" dt="2021-05-10T08:29:55.527" v="1136" actId="20577"/>
          <ac:spMkLst>
            <pc:docMk/>
            <pc:sldMk cId="142672260" sldId="258"/>
            <ac:spMk id="8" creationId="{56D40482-0EE2-41E8-8A66-ACCC37B5F6EE}"/>
          </ac:spMkLst>
        </pc:spChg>
      </pc:sldChg>
    </pc:docChg>
  </pc:docChgLst>
  <pc:docChgLst>
    <pc:chgData name="이지윤대리(Yoonie Lee)" userId="1dc9af29-f1a4-4664-9346-ed4e2f43c216" providerId="ADAL" clId="{6235C0CA-974D-490E-94A9-AB420D825FDC}"/>
    <pc:docChg chg="custSel modSld">
      <pc:chgData name="이지윤대리(Yoonie Lee)" userId="1dc9af29-f1a4-4664-9346-ed4e2f43c216" providerId="ADAL" clId="{6235C0CA-974D-490E-94A9-AB420D825FDC}" dt="2021-05-04T08:27:48.940" v="275" actId="20577"/>
      <pc:docMkLst>
        <pc:docMk/>
      </pc:docMkLst>
      <pc:sldChg chg="modSp mod">
        <pc:chgData name="이지윤대리(Yoonie Lee)" userId="1dc9af29-f1a4-4664-9346-ed4e2f43c216" providerId="ADAL" clId="{6235C0CA-974D-490E-94A9-AB420D825FDC}" dt="2021-05-04T08:27:48.940" v="275" actId="20577"/>
        <pc:sldMkLst>
          <pc:docMk/>
          <pc:sldMk cId="1156345799" sldId="257"/>
        </pc:sldMkLst>
        <pc:spChg chg="mod">
          <ac:chgData name="이지윤대리(Yoonie Lee)" userId="1dc9af29-f1a4-4664-9346-ed4e2f43c216" providerId="ADAL" clId="{6235C0CA-974D-490E-94A9-AB420D825FDC}" dt="2021-05-04T08:27:48.940" v="275" actId="20577"/>
          <ac:spMkLst>
            <pc:docMk/>
            <pc:sldMk cId="1156345799" sldId="257"/>
            <ac:spMk id="7" creationId="{00000000-0000-0000-0000-000000000000}"/>
          </ac:spMkLst>
        </pc:spChg>
      </pc:sldChg>
    </pc:docChg>
  </pc:docChgLst>
  <pc:docChgLst>
    <pc:chgData name="이지윤대리(Yoonie Lee)" userId="1dc9af29-f1a4-4664-9346-ed4e2f43c216" providerId="ADAL" clId="{8BDA06D9-2B01-4F44-A48A-EE485852F35C}"/>
    <pc:docChg chg="undo custSel addSld modSld">
      <pc:chgData name="이지윤대리(Yoonie Lee)" userId="1dc9af29-f1a4-4664-9346-ed4e2f43c216" providerId="ADAL" clId="{8BDA06D9-2B01-4F44-A48A-EE485852F35C}" dt="2021-08-20T10:06:17.086" v="4118" actId="1076"/>
      <pc:docMkLst>
        <pc:docMk/>
      </pc:docMkLst>
      <pc:sldChg chg="addSp delSp modSp mod">
        <pc:chgData name="이지윤대리(Yoonie Lee)" userId="1dc9af29-f1a4-4664-9346-ed4e2f43c216" providerId="ADAL" clId="{8BDA06D9-2B01-4F44-A48A-EE485852F35C}" dt="2021-08-20T08:46:30.659" v="1471" actId="20577"/>
        <pc:sldMkLst>
          <pc:docMk/>
          <pc:sldMk cId="4187096093" sldId="256"/>
        </pc:sldMkLst>
        <pc:spChg chg="mod">
          <ac:chgData name="이지윤대리(Yoonie Lee)" userId="1dc9af29-f1a4-4664-9346-ed4e2f43c216" providerId="ADAL" clId="{8BDA06D9-2B01-4F44-A48A-EE485852F35C}" dt="2021-08-20T08:08:18.918" v="151" actId="1076"/>
          <ac:spMkLst>
            <pc:docMk/>
            <pc:sldMk cId="4187096093" sldId="256"/>
            <ac:spMk id="9" creationId="{5C426772-0F11-49D6-BD17-B0A790B40B6D}"/>
          </ac:spMkLst>
        </pc:spChg>
        <pc:spChg chg="mod">
          <ac:chgData name="이지윤대리(Yoonie Lee)" userId="1dc9af29-f1a4-4664-9346-ed4e2f43c216" providerId="ADAL" clId="{8BDA06D9-2B01-4F44-A48A-EE485852F35C}" dt="2021-08-20T08:46:30.659" v="1471" actId="20577"/>
          <ac:spMkLst>
            <pc:docMk/>
            <pc:sldMk cId="4187096093" sldId="256"/>
            <ac:spMk id="10" creationId="{00000000-0000-0000-0000-000000000000}"/>
          </ac:spMkLst>
        </pc:spChg>
        <pc:spChg chg="mod">
          <ac:chgData name="이지윤대리(Yoonie Lee)" userId="1dc9af29-f1a4-4664-9346-ed4e2f43c216" providerId="ADAL" clId="{8BDA06D9-2B01-4F44-A48A-EE485852F35C}" dt="2021-08-20T08:08:20.454" v="152" actId="1076"/>
          <ac:spMkLst>
            <pc:docMk/>
            <pc:sldMk cId="4187096093" sldId="256"/>
            <ac:spMk id="4099" creationId="{00000000-0000-0000-0000-000000000000}"/>
          </ac:spMkLst>
        </pc:spChg>
        <pc:spChg chg="mod">
          <ac:chgData name="이지윤대리(Yoonie Lee)" userId="1dc9af29-f1a4-4664-9346-ed4e2f43c216" providerId="ADAL" clId="{8BDA06D9-2B01-4F44-A48A-EE485852F35C}" dt="2021-08-20T08:08:18.918" v="151" actId="1076"/>
          <ac:spMkLst>
            <pc:docMk/>
            <pc:sldMk cId="4187096093" sldId="256"/>
            <ac:spMk id="4101" creationId="{00000000-0000-0000-0000-000000000000}"/>
          </ac:spMkLst>
        </pc:spChg>
        <pc:picChg chg="add del mod modCrop">
          <ac:chgData name="이지윤대리(Yoonie Lee)" userId="1dc9af29-f1a4-4664-9346-ed4e2f43c216" providerId="ADAL" clId="{8BDA06D9-2B01-4F44-A48A-EE485852F35C}" dt="2021-08-20T08:08:06.916" v="145" actId="478"/>
          <ac:picMkLst>
            <pc:docMk/>
            <pc:sldMk cId="4187096093" sldId="256"/>
            <ac:picMk id="3" creationId="{060AD595-0564-4A41-AB9B-838D56E2CEED}"/>
          </ac:picMkLst>
        </pc:picChg>
        <pc:picChg chg="del">
          <ac:chgData name="이지윤대리(Yoonie Lee)" userId="1dc9af29-f1a4-4664-9346-ed4e2f43c216" providerId="ADAL" clId="{8BDA06D9-2B01-4F44-A48A-EE485852F35C}" dt="2021-08-20T08:05:05.148" v="63" actId="478"/>
          <ac:picMkLst>
            <pc:docMk/>
            <pc:sldMk cId="4187096093" sldId="256"/>
            <ac:picMk id="5" creationId="{D389760B-920A-4061-98B9-DC0A7C2C3516}"/>
          </ac:picMkLst>
        </pc:picChg>
        <pc:picChg chg="add del mod modCrop">
          <ac:chgData name="이지윤대리(Yoonie Lee)" userId="1dc9af29-f1a4-4664-9346-ed4e2f43c216" providerId="ADAL" clId="{8BDA06D9-2B01-4F44-A48A-EE485852F35C}" dt="2021-08-20T08:08:06.690" v="144" actId="478"/>
          <ac:picMkLst>
            <pc:docMk/>
            <pc:sldMk cId="4187096093" sldId="256"/>
            <ac:picMk id="6" creationId="{2AB4E49E-5221-40CE-9DBD-A0293FE13F39}"/>
          </ac:picMkLst>
        </pc:picChg>
        <pc:picChg chg="add del mod modCrop">
          <ac:chgData name="이지윤대리(Yoonie Lee)" userId="1dc9af29-f1a4-4664-9346-ed4e2f43c216" providerId="ADAL" clId="{8BDA06D9-2B01-4F44-A48A-EE485852F35C}" dt="2021-08-20T08:06:09.939" v="89" actId="478"/>
          <ac:picMkLst>
            <pc:docMk/>
            <pc:sldMk cId="4187096093" sldId="256"/>
            <ac:picMk id="8" creationId="{1ECAA90D-3106-4798-AE20-4C9E10044C03}"/>
          </ac:picMkLst>
        </pc:picChg>
        <pc:picChg chg="del">
          <ac:chgData name="이지윤대리(Yoonie Lee)" userId="1dc9af29-f1a4-4664-9346-ed4e2f43c216" providerId="ADAL" clId="{8BDA06D9-2B01-4F44-A48A-EE485852F35C}" dt="2021-08-20T08:05:02.698" v="59" actId="478"/>
          <ac:picMkLst>
            <pc:docMk/>
            <pc:sldMk cId="4187096093" sldId="256"/>
            <ac:picMk id="11" creationId="{D2A2752E-AAC5-4893-9039-5FDA8701AC41}"/>
          </ac:picMkLst>
        </pc:picChg>
        <pc:picChg chg="add del mod">
          <ac:chgData name="이지윤대리(Yoonie Lee)" userId="1dc9af29-f1a4-4664-9346-ed4e2f43c216" providerId="ADAL" clId="{8BDA06D9-2B01-4F44-A48A-EE485852F35C}" dt="2021-08-20T08:06:34.183" v="94" actId="478"/>
          <ac:picMkLst>
            <pc:docMk/>
            <pc:sldMk cId="4187096093" sldId="256"/>
            <ac:picMk id="13" creationId="{DFEBA5D6-B141-4B42-B164-78996C95BEE2}"/>
          </ac:picMkLst>
        </pc:picChg>
        <pc:picChg chg="del">
          <ac:chgData name="이지윤대리(Yoonie Lee)" userId="1dc9af29-f1a4-4664-9346-ed4e2f43c216" providerId="ADAL" clId="{8BDA06D9-2B01-4F44-A48A-EE485852F35C}" dt="2021-08-20T08:05:03.618" v="61" actId="478"/>
          <ac:picMkLst>
            <pc:docMk/>
            <pc:sldMk cId="4187096093" sldId="256"/>
            <ac:picMk id="15" creationId="{4E4B987D-772C-4140-A9D8-34879AD4E1A8}"/>
          </ac:picMkLst>
        </pc:picChg>
        <pc:picChg chg="add del mod">
          <ac:chgData name="이지윤대리(Yoonie Lee)" userId="1dc9af29-f1a4-4664-9346-ed4e2f43c216" providerId="ADAL" clId="{8BDA06D9-2B01-4F44-A48A-EE485852F35C}" dt="2021-08-20T08:08:06.429" v="143" actId="478"/>
          <ac:picMkLst>
            <pc:docMk/>
            <pc:sldMk cId="4187096093" sldId="256"/>
            <ac:picMk id="16" creationId="{5E860D06-7AD3-4893-BFF4-8276EC9C2AFF}"/>
          </ac:picMkLst>
        </pc:picChg>
        <pc:picChg chg="add mod modCrop">
          <ac:chgData name="이지윤대리(Yoonie Lee)" userId="1dc9af29-f1a4-4664-9346-ed4e2f43c216" providerId="ADAL" clId="{8BDA06D9-2B01-4F44-A48A-EE485852F35C}" dt="2021-08-20T08:08:35.785" v="156" actId="1076"/>
          <ac:picMkLst>
            <pc:docMk/>
            <pc:sldMk cId="4187096093" sldId="256"/>
            <ac:picMk id="20" creationId="{BAD60B3F-37BE-4F40-8EB6-8B9C8D6D5143}"/>
          </ac:picMkLst>
        </pc:picChg>
        <pc:cxnChg chg="add del mod">
          <ac:chgData name="이지윤대리(Yoonie Lee)" userId="1dc9af29-f1a4-4664-9346-ed4e2f43c216" providerId="ADAL" clId="{8BDA06D9-2B01-4F44-A48A-EE485852F35C}" dt="2021-08-20T08:07:21.355" v="136" actId="478"/>
          <ac:cxnSpMkLst>
            <pc:docMk/>
            <pc:sldMk cId="4187096093" sldId="256"/>
            <ac:cxnSpMk id="18" creationId="{C5C00F24-E7F7-49D4-9924-E3C373F374F5}"/>
          </ac:cxnSpMkLst>
        </pc:cxnChg>
        <pc:cxnChg chg="add del mod">
          <ac:chgData name="이지윤대리(Yoonie Lee)" userId="1dc9af29-f1a4-4664-9346-ed4e2f43c216" providerId="ADAL" clId="{8BDA06D9-2B01-4F44-A48A-EE485852F35C}" dt="2021-08-20T08:07:20.226" v="135" actId="478"/>
          <ac:cxnSpMkLst>
            <pc:docMk/>
            <pc:sldMk cId="4187096093" sldId="256"/>
            <ac:cxnSpMk id="21" creationId="{A57A2200-B36F-4FC2-9BA5-4E38AD31EC17}"/>
          </ac:cxnSpMkLst>
        </pc:cxnChg>
      </pc:sldChg>
      <pc:sldChg chg="addSp delSp modSp mod delAnim modAnim">
        <pc:chgData name="이지윤대리(Yoonie Lee)" userId="1dc9af29-f1a4-4664-9346-ed4e2f43c216" providerId="ADAL" clId="{8BDA06D9-2B01-4F44-A48A-EE485852F35C}" dt="2021-08-20T08:46:33.476" v="1473" actId="20577"/>
        <pc:sldMkLst>
          <pc:docMk/>
          <pc:sldMk cId="1156345799" sldId="257"/>
        </pc:sldMkLst>
        <pc:spChg chg="mod">
          <ac:chgData name="이지윤대리(Yoonie Lee)" userId="1dc9af29-f1a4-4664-9346-ed4e2f43c216" providerId="ADAL" clId="{8BDA06D9-2B01-4F44-A48A-EE485852F35C}" dt="2021-08-20T08:46:33.476" v="1473" actId="20577"/>
          <ac:spMkLst>
            <pc:docMk/>
            <pc:sldMk cId="1156345799" sldId="257"/>
            <ac:spMk id="6" creationId="{374A1A1C-21AB-4EC6-8F0A-1FE626574AE0}"/>
          </ac:spMkLst>
        </pc:spChg>
        <pc:spChg chg="add del mod">
          <ac:chgData name="이지윤대리(Yoonie Lee)" userId="1dc9af29-f1a4-4664-9346-ed4e2f43c216" providerId="ADAL" clId="{8BDA06D9-2B01-4F44-A48A-EE485852F35C}" dt="2021-08-20T08:14:39.285" v="247" actId="478"/>
          <ac:spMkLst>
            <pc:docMk/>
            <pc:sldMk cId="1156345799" sldId="257"/>
            <ac:spMk id="7" creationId="{F1B27131-264F-42FD-94A6-65DB100EF694}"/>
          </ac:spMkLst>
        </pc:spChg>
        <pc:spChg chg="mod">
          <ac:chgData name="이지윤대리(Yoonie Lee)" userId="1dc9af29-f1a4-4664-9346-ed4e2f43c216" providerId="ADAL" clId="{8BDA06D9-2B01-4F44-A48A-EE485852F35C}" dt="2021-08-20T08:45:45.429" v="1459" actId="1076"/>
          <ac:spMkLst>
            <pc:docMk/>
            <pc:sldMk cId="1156345799" sldId="257"/>
            <ac:spMk id="8" creationId="{D4625B0B-0F57-4A49-A82E-66DD6F7F79AE}"/>
          </ac:spMkLst>
        </pc:spChg>
        <pc:spChg chg="add del mod">
          <ac:chgData name="이지윤대리(Yoonie Lee)" userId="1dc9af29-f1a4-4664-9346-ed4e2f43c216" providerId="ADAL" clId="{8BDA06D9-2B01-4F44-A48A-EE485852F35C}" dt="2021-08-20T08:14:38.119" v="245" actId="478"/>
          <ac:spMkLst>
            <pc:docMk/>
            <pc:sldMk cId="1156345799" sldId="257"/>
            <ac:spMk id="15" creationId="{289FF437-84A9-4C90-867F-0D57E41DF7ED}"/>
          </ac:spMkLst>
        </pc:spChg>
        <pc:spChg chg="mod">
          <ac:chgData name="이지윤대리(Yoonie Lee)" userId="1dc9af29-f1a4-4664-9346-ed4e2f43c216" providerId="ADAL" clId="{8BDA06D9-2B01-4F44-A48A-EE485852F35C}" dt="2021-08-20T08:31:56.598" v="785" actId="1076"/>
          <ac:spMkLst>
            <pc:docMk/>
            <pc:sldMk cId="1156345799" sldId="257"/>
            <ac:spMk id="25" creationId="{A6D25DB3-A267-42A6-8D26-722EA158DC72}"/>
          </ac:spMkLst>
        </pc:spChg>
        <pc:spChg chg="mod">
          <ac:chgData name="이지윤대리(Yoonie Lee)" userId="1dc9af29-f1a4-4664-9346-ed4e2f43c216" providerId="ADAL" clId="{8BDA06D9-2B01-4F44-A48A-EE485852F35C}" dt="2021-08-20T08:45:41.457" v="1458" actId="1076"/>
          <ac:spMkLst>
            <pc:docMk/>
            <pc:sldMk cId="1156345799" sldId="257"/>
            <ac:spMk id="26" creationId="{8683D9C6-81A6-418B-A5A7-183722DE6078}"/>
          </ac:spMkLst>
        </pc:spChg>
        <pc:spChg chg="del">
          <ac:chgData name="이지윤대리(Yoonie Lee)" userId="1dc9af29-f1a4-4664-9346-ed4e2f43c216" providerId="ADAL" clId="{8BDA06D9-2B01-4F44-A48A-EE485852F35C}" dt="2021-08-20T08:14:20.996" v="240" actId="478"/>
          <ac:spMkLst>
            <pc:docMk/>
            <pc:sldMk cId="1156345799" sldId="257"/>
            <ac:spMk id="28" creationId="{6EAB1FCB-E32D-4AD6-8A14-93C7E7F3C2CD}"/>
          </ac:spMkLst>
        </pc:spChg>
        <pc:spChg chg="add mod">
          <ac:chgData name="이지윤대리(Yoonie Lee)" userId="1dc9af29-f1a4-4664-9346-ed4e2f43c216" providerId="ADAL" clId="{8BDA06D9-2B01-4F44-A48A-EE485852F35C}" dt="2021-08-20T08:31:58.615" v="786" actId="1076"/>
          <ac:spMkLst>
            <pc:docMk/>
            <pc:sldMk cId="1156345799" sldId="257"/>
            <ac:spMk id="35" creationId="{95DF9E9E-A414-4F5D-9641-DB1B8157B6DE}"/>
          </ac:spMkLst>
        </pc:spChg>
        <pc:spChg chg="add mod">
          <ac:chgData name="이지윤대리(Yoonie Lee)" userId="1dc9af29-f1a4-4664-9346-ed4e2f43c216" providerId="ADAL" clId="{8BDA06D9-2B01-4F44-A48A-EE485852F35C}" dt="2021-08-20T08:31:56.598" v="785" actId="1076"/>
          <ac:spMkLst>
            <pc:docMk/>
            <pc:sldMk cId="1156345799" sldId="257"/>
            <ac:spMk id="37" creationId="{26F9C4E6-8D95-404C-BE25-01E0447528B8}"/>
          </ac:spMkLst>
        </pc:spChg>
        <pc:grpChg chg="del">
          <ac:chgData name="이지윤대리(Yoonie Lee)" userId="1dc9af29-f1a4-4664-9346-ed4e2f43c216" providerId="ADAL" clId="{8BDA06D9-2B01-4F44-A48A-EE485852F35C}" dt="2021-08-20T08:09:21.680" v="167" actId="478"/>
          <ac:grpSpMkLst>
            <pc:docMk/>
            <pc:sldMk cId="1156345799" sldId="257"/>
            <ac:grpSpMk id="19" creationId="{ECF5708D-540C-4401-B8EA-477F7E29F25D}"/>
          </ac:grpSpMkLst>
        </pc:grpChg>
        <pc:grpChg chg="del">
          <ac:chgData name="이지윤대리(Yoonie Lee)" userId="1dc9af29-f1a4-4664-9346-ed4e2f43c216" providerId="ADAL" clId="{8BDA06D9-2B01-4F44-A48A-EE485852F35C}" dt="2021-08-20T08:09:37.746" v="176" actId="478"/>
          <ac:grpSpMkLst>
            <pc:docMk/>
            <pc:sldMk cId="1156345799" sldId="257"/>
            <ac:grpSpMk id="20" creationId="{BAD9BABA-C987-4678-8B58-B84EBB45A2DB}"/>
          </ac:grpSpMkLst>
        </pc:grpChg>
        <pc:grpChg chg="del">
          <ac:chgData name="이지윤대리(Yoonie Lee)" userId="1dc9af29-f1a4-4664-9346-ed4e2f43c216" providerId="ADAL" clId="{8BDA06D9-2B01-4F44-A48A-EE485852F35C}" dt="2021-08-20T08:09:51.464" v="183" actId="478"/>
          <ac:grpSpMkLst>
            <pc:docMk/>
            <pc:sldMk cId="1156345799" sldId="257"/>
            <ac:grpSpMk id="22" creationId="{4B8428DE-87F5-472C-9AA0-E6EC6647CA67}"/>
          </ac:grpSpMkLst>
        </pc:grpChg>
        <pc:picChg chg="add del mod">
          <ac:chgData name="이지윤대리(Yoonie Lee)" userId="1dc9af29-f1a4-4664-9346-ed4e2f43c216" providerId="ADAL" clId="{8BDA06D9-2B01-4F44-A48A-EE485852F35C}" dt="2021-08-20T08:14:38.218" v="246" actId="478"/>
          <ac:picMkLst>
            <pc:docMk/>
            <pc:sldMk cId="1156345799" sldId="257"/>
            <ac:picMk id="4" creationId="{8E95EF8F-F641-4178-8B7F-515F4FCC6B18}"/>
          </ac:picMkLst>
        </pc:picChg>
        <pc:picChg chg="add del mod modCrop">
          <ac:chgData name="이지윤대리(Yoonie Lee)" userId="1dc9af29-f1a4-4664-9346-ed4e2f43c216" providerId="ADAL" clId="{8BDA06D9-2B01-4F44-A48A-EE485852F35C}" dt="2021-08-20T08:13:10.590" v="210" actId="478"/>
          <ac:picMkLst>
            <pc:docMk/>
            <pc:sldMk cId="1156345799" sldId="257"/>
            <ac:picMk id="10" creationId="{FB11355A-2674-49F5-830E-E8E3CACCB178}"/>
          </ac:picMkLst>
        </pc:picChg>
        <pc:picChg chg="del">
          <ac:chgData name="이지윤대리(Yoonie Lee)" userId="1dc9af29-f1a4-4664-9346-ed4e2f43c216" providerId="ADAL" clId="{8BDA06D9-2B01-4F44-A48A-EE485852F35C}" dt="2021-08-20T08:12:42.801" v="209" actId="478"/>
          <ac:picMkLst>
            <pc:docMk/>
            <pc:sldMk cId="1156345799" sldId="257"/>
            <ac:picMk id="12" creationId="{0B2FD13E-C043-46C1-9962-496FA26046DA}"/>
          </ac:picMkLst>
        </pc:picChg>
        <pc:picChg chg="add del mod">
          <ac:chgData name="이지윤대리(Yoonie Lee)" userId="1dc9af29-f1a4-4664-9346-ed4e2f43c216" providerId="ADAL" clId="{8BDA06D9-2B01-4F44-A48A-EE485852F35C}" dt="2021-08-20T08:14:37.473" v="244" actId="478"/>
          <ac:picMkLst>
            <pc:docMk/>
            <pc:sldMk cId="1156345799" sldId="257"/>
            <ac:picMk id="14" creationId="{2198B552-E940-4C9B-96E1-B343AB8E1F6B}"/>
          </ac:picMkLst>
        </pc:picChg>
        <pc:picChg chg="del">
          <ac:chgData name="이지윤대리(Yoonie Lee)" userId="1dc9af29-f1a4-4664-9346-ed4e2f43c216" providerId="ADAL" clId="{8BDA06D9-2B01-4F44-A48A-EE485852F35C}" dt="2021-08-20T08:14:20.314" v="239" actId="478"/>
          <ac:picMkLst>
            <pc:docMk/>
            <pc:sldMk cId="1156345799" sldId="257"/>
            <ac:picMk id="23" creationId="{D1DBA309-8C94-411E-B044-578726E7D0AE}"/>
          </ac:picMkLst>
        </pc:picChg>
        <pc:picChg chg="add del mod modCrop">
          <ac:chgData name="이지윤대리(Yoonie Lee)" userId="1dc9af29-f1a4-4664-9346-ed4e2f43c216" providerId="ADAL" clId="{8BDA06D9-2B01-4F44-A48A-EE485852F35C}" dt="2021-08-20T08:14:37.226" v="243" actId="478"/>
          <ac:picMkLst>
            <pc:docMk/>
            <pc:sldMk cId="1156345799" sldId="257"/>
            <ac:picMk id="24" creationId="{84ABA9DA-E6E7-4B60-A2C1-2E81326779BC}"/>
          </ac:picMkLst>
        </pc:picChg>
        <pc:picChg chg="add del mod modCrop">
          <ac:chgData name="이지윤대리(Yoonie Lee)" userId="1dc9af29-f1a4-4664-9346-ed4e2f43c216" providerId="ADAL" clId="{8BDA06D9-2B01-4F44-A48A-EE485852F35C}" dt="2021-08-20T08:15:57.948" v="258" actId="478"/>
          <ac:picMkLst>
            <pc:docMk/>
            <pc:sldMk cId="1156345799" sldId="257"/>
            <ac:picMk id="29" creationId="{ACED5B97-EE55-4259-83E3-DE78D3B91BB4}"/>
          </ac:picMkLst>
        </pc:picChg>
        <pc:picChg chg="add mod">
          <ac:chgData name="이지윤대리(Yoonie Lee)" userId="1dc9af29-f1a4-4664-9346-ed4e2f43c216" providerId="ADAL" clId="{8BDA06D9-2B01-4F44-A48A-EE485852F35C}" dt="2021-08-20T08:31:50.248" v="784" actId="1076"/>
          <ac:picMkLst>
            <pc:docMk/>
            <pc:sldMk cId="1156345799" sldId="257"/>
            <ac:picMk id="31" creationId="{D3A65007-FB95-44CF-B969-A895A93F7669}"/>
          </ac:picMkLst>
        </pc:picChg>
        <pc:picChg chg="add mod modCrop">
          <ac:chgData name="이지윤대리(Yoonie Lee)" userId="1dc9af29-f1a4-4664-9346-ed4e2f43c216" providerId="ADAL" clId="{8BDA06D9-2B01-4F44-A48A-EE485852F35C}" dt="2021-08-20T08:45:36.683" v="1456" actId="1076"/>
          <ac:picMkLst>
            <pc:docMk/>
            <pc:sldMk cId="1156345799" sldId="257"/>
            <ac:picMk id="33" creationId="{E5688529-3C66-4FA7-99EA-595A7CB66BB0}"/>
          </ac:picMkLst>
        </pc:picChg>
        <pc:picChg chg="add mod">
          <ac:chgData name="이지윤대리(Yoonie Lee)" userId="1dc9af29-f1a4-4664-9346-ed4e2f43c216" providerId="ADAL" clId="{8BDA06D9-2B01-4F44-A48A-EE485852F35C}" dt="2021-08-20T08:31:56.598" v="785" actId="1076"/>
          <ac:picMkLst>
            <pc:docMk/>
            <pc:sldMk cId="1156345799" sldId="257"/>
            <ac:picMk id="34" creationId="{AB2008DB-A272-4E87-AC3A-A683A9C9F437}"/>
          </ac:picMkLst>
        </pc:picChg>
        <pc:picChg chg="add mod">
          <ac:chgData name="이지윤대리(Yoonie Lee)" userId="1dc9af29-f1a4-4664-9346-ed4e2f43c216" providerId="ADAL" clId="{8BDA06D9-2B01-4F44-A48A-EE485852F35C}" dt="2021-08-20T08:31:56.598" v="785" actId="1076"/>
          <ac:picMkLst>
            <pc:docMk/>
            <pc:sldMk cId="1156345799" sldId="257"/>
            <ac:picMk id="36" creationId="{6719209D-9098-495E-AC75-3FEB1F0F247E}"/>
          </ac:picMkLst>
        </pc:picChg>
        <pc:cxnChg chg="add mod">
          <ac:chgData name="이지윤대리(Yoonie Lee)" userId="1dc9af29-f1a4-4664-9346-ed4e2f43c216" providerId="ADAL" clId="{8BDA06D9-2B01-4F44-A48A-EE485852F35C}" dt="2021-08-20T08:45:36.683" v="1456" actId="1076"/>
          <ac:cxnSpMkLst>
            <pc:docMk/>
            <pc:sldMk cId="1156345799" sldId="257"/>
            <ac:cxnSpMk id="39" creationId="{403C5350-415A-43D4-A05B-E65CFC94A0BD}"/>
          </ac:cxnSpMkLst>
        </pc:cxnChg>
      </pc:sldChg>
      <pc:sldChg chg="addSp delSp modSp mod">
        <pc:chgData name="이지윤대리(Yoonie Lee)" userId="1dc9af29-f1a4-4664-9346-ed4e2f43c216" providerId="ADAL" clId="{8BDA06D9-2B01-4F44-A48A-EE485852F35C}" dt="2021-08-20T10:06:17.086" v="4118" actId="1076"/>
        <pc:sldMkLst>
          <pc:docMk/>
          <pc:sldMk cId="142672260" sldId="258"/>
        </pc:sldMkLst>
        <pc:spChg chg="mod">
          <ac:chgData name="이지윤대리(Yoonie Lee)" userId="1dc9af29-f1a4-4664-9346-ed4e2f43c216" providerId="ADAL" clId="{8BDA06D9-2B01-4F44-A48A-EE485852F35C}" dt="2021-08-20T08:46:43.253" v="1481" actId="20577"/>
          <ac:spMkLst>
            <pc:docMk/>
            <pc:sldMk cId="142672260" sldId="258"/>
            <ac:spMk id="6" creationId="{374A1A1C-21AB-4EC6-8F0A-1FE626574AE0}"/>
          </ac:spMkLst>
        </pc:spChg>
        <pc:spChg chg="mod">
          <ac:chgData name="이지윤대리(Yoonie Lee)" userId="1dc9af29-f1a4-4664-9346-ed4e2f43c216" providerId="ADAL" clId="{8BDA06D9-2B01-4F44-A48A-EE485852F35C}" dt="2021-08-20T10:06:03.343" v="4117"/>
          <ac:spMkLst>
            <pc:docMk/>
            <pc:sldMk cId="142672260" sldId="258"/>
            <ac:spMk id="8" creationId="{56D40482-0EE2-41E8-8A66-ACCC37B5F6EE}"/>
          </ac:spMkLst>
        </pc:spChg>
        <pc:spChg chg="add del mod">
          <ac:chgData name="이지윤대리(Yoonie Lee)" userId="1dc9af29-f1a4-4664-9346-ed4e2f43c216" providerId="ADAL" clId="{8BDA06D9-2B01-4F44-A48A-EE485852F35C}" dt="2021-08-20T09:42:34.769" v="3840" actId="478"/>
          <ac:spMkLst>
            <pc:docMk/>
            <pc:sldMk cId="142672260" sldId="258"/>
            <ac:spMk id="10" creationId="{58F134B2-50E1-43FF-942E-CE7D1CF04D0D}"/>
          </ac:spMkLst>
        </pc:spChg>
        <pc:spChg chg="add del mod">
          <ac:chgData name="이지윤대리(Yoonie Lee)" userId="1dc9af29-f1a4-4664-9346-ed4e2f43c216" providerId="ADAL" clId="{8BDA06D9-2B01-4F44-A48A-EE485852F35C}" dt="2021-08-20T09:42:33.349" v="3838" actId="478"/>
          <ac:spMkLst>
            <pc:docMk/>
            <pc:sldMk cId="142672260" sldId="258"/>
            <ac:spMk id="11" creationId="{902D6E1B-800A-4442-B51F-7CB9F5A1B668}"/>
          </ac:spMkLst>
        </pc:spChg>
        <pc:spChg chg="add del mod">
          <ac:chgData name="이지윤대리(Yoonie Lee)" userId="1dc9af29-f1a4-4664-9346-ed4e2f43c216" providerId="ADAL" clId="{8BDA06D9-2B01-4F44-A48A-EE485852F35C}" dt="2021-08-20T09:42:35.541" v="3841" actId="478"/>
          <ac:spMkLst>
            <pc:docMk/>
            <pc:sldMk cId="142672260" sldId="258"/>
            <ac:spMk id="12" creationId="{DA741AA7-97CB-4D79-8577-73C2422EAB6D}"/>
          </ac:spMkLst>
        </pc:spChg>
        <pc:spChg chg="add del mod">
          <ac:chgData name="이지윤대리(Yoonie Lee)" userId="1dc9af29-f1a4-4664-9346-ed4e2f43c216" providerId="ADAL" clId="{8BDA06D9-2B01-4F44-A48A-EE485852F35C}" dt="2021-08-20T09:42:38.139" v="3844" actId="478"/>
          <ac:spMkLst>
            <pc:docMk/>
            <pc:sldMk cId="142672260" sldId="258"/>
            <ac:spMk id="13" creationId="{492D55BB-3FC8-4B85-8EE1-6BA8F2BEBE13}"/>
          </ac:spMkLst>
        </pc:spChg>
        <pc:spChg chg="add del mod">
          <ac:chgData name="이지윤대리(Yoonie Lee)" userId="1dc9af29-f1a4-4664-9346-ed4e2f43c216" providerId="ADAL" clId="{8BDA06D9-2B01-4F44-A48A-EE485852F35C}" dt="2021-08-20T09:42:38.777" v="3845" actId="478"/>
          <ac:spMkLst>
            <pc:docMk/>
            <pc:sldMk cId="142672260" sldId="258"/>
            <ac:spMk id="17" creationId="{F32F7BB1-8FEC-4CD0-8FDE-62B2D59BD8AA}"/>
          </ac:spMkLst>
        </pc:spChg>
        <pc:spChg chg="add del mod">
          <ac:chgData name="이지윤대리(Yoonie Lee)" userId="1dc9af29-f1a4-4664-9346-ed4e2f43c216" providerId="ADAL" clId="{8BDA06D9-2B01-4F44-A48A-EE485852F35C}" dt="2021-08-20T09:42:43.773" v="3851" actId="478"/>
          <ac:spMkLst>
            <pc:docMk/>
            <pc:sldMk cId="142672260" sldId="258"/>
            <ac:spMk id="21" creationId="{46E2970B-7B27-42B8-AC4A-7B6C780A7D1A}"/>
          </ac:spMkLst>
        </pc:spChg>
        <pc:spChg chg="add del mod">
          <ac:chgData name="이지윤대리(Yoonie Lee)" userId="1dc9af29-f1a4-4664-9346-ed4e2f43c216" providerId="ADAL" clId="{8BDA06D9-2B01-4F44-A48A-EE485852F35C}" dt="2021-08-20T09:42:40.455" v="3847" actId="478"/>
          <ac:spMkLst>
            <pc:docMk/>
            <pc:sldMk cId="142672260" sldId="258"/>
            <ac:spMk id="22" creationId="{88592D62-DDF8-4DED-A386-CC0E5A880DC7}"/>
          </ac:spMkLst>
        </pc:spChg>
        <pc:spChg chg="add del mod">
          <ac:chgData name="이지윤대리(Yoonie Lee)" userId="1dc9af29-f1a4-4664-9346-ed4e2f43c216" providerId="ADAL" clId="{8BDA06D9-2B01-4F44-A48A-EE485852F35C}" dt="2021-08-20T09:42:34.197" v="3839" actId="478"/>
          <ac:spMkLst>
            <pc:docMk/>
            <pc:sldMk cId="142672260" sldId="258"/>
            <ac:spMk id="23" creationId="{4935C474-4266-41E1-93DB-DE18D4681103}"/>
          </ac:spMkLst>
        </pc:spChg>
        <pc:spChg chg="add del mod">
          <ac:chgData name="이지윤대리(Yoonie Lee)" userId="1dc9af29-f1a4-4664-9346-ed4e2f43c216" providerId="ADAL" clId="{8BDA06D9-2B01-4F44-A48A-EE485852F35C}" dt="2021-08-20T09:42:37.243" v="3843" actId="478"/>
          <ac:spMkLst>
            <pc:docMk/>
            <pc:sldMk cId="142672260" sldId="258"/>
            <ac:spMk id="24" creationId="{01AA945F-ABD3-4E0E-BF0B-B9D35F9A12B8}"/>
          </ac:spMkLst>
        </pc:spChg>
        <pc:spChg chg="add del mod">
          <ac:chgData name="이지윤대리(Yoonie Lee)" userId="1dc9af29-f1a4-4664-9346-ed4e2f43c216" providerId="ADAL" clId="{8BDA06D9-2B01-4F44-A48A-EE485852F35C}" dt="2021-08-20T09:42:39.814" v="3846" actId="478"/>
          <ac:spMkLst>
            <pc:docMk/>
            <pc:sldMk cId="142672260" sldId="258"/>
            <ac:spMk id="25" creationId="{1ED388FF-66B6-4F12-9BE9-375E965BEB78}"/>
          </ac:spMkLst>
        </pc:spChg>
        <pc:spChg chg="add del mod">
          <ac:chgData name="이지윤대리(Yoonie Lee)" userId="1dc9af29-f1a4-4664-9346-ed4e2f43c216" providerId="ADAL" clId="{8BDA06D9-2B01-4F44-A48A-EE485852F35C}" dt="2021-08-20T09:53:18.805" v="4088" actId="478"/>
          <ac:spMkLst>
            <pc:docMk/>
            <pc:sldMk cId="142672260" sldId="258"/>
            <ac:spMk id="28" creationId="{8E0B1C2B-F2D3-4839-AADE-7F0497D94252}"/>
          </ac:spMkLst>
        </pc:spChg>
        <pc:spChg chg="add del mod">
          <ac:chgData name="이지윤대리(Yoonie Lee)" userId="1dc9af29-f1a4-4664-9346-ed4e2f43c216" providerId="ADAL" clId="{8BDA06D9-2B01-4F44-A48A-EE485852F35C}" dt="2021-08-20T09:54:08.102" v="4112" actId="478"/>
          <ac:spMkLst>
            <pc:docMk/>
            <pc:sldMk cId="142672260" sldId="258"/>
            <ac:spMk id="29" creationId="{B7265CAB-F9FE-49B1-A949-786A92B85087}"/>
          </ac:spMkLst>
        </pc:spChg>
        <pc:spChg chg="mod">
          <ac:chgData name="이지윤대리(Yoonie Lee)" userId="1dc9af29-f1a4-4664-9346-ed4e2f43c216" providerId="ADAL" clId="{8BDA06D9-2B01-4F44-A48A-EE485852F35C}" dt="2021-08-20T09:59:36.135" v="4113" actId="1076"/>
          <ac:spMkLst>
            <pc:docMk/>
            <pc:sldMk cId="142672260" sldId="258"/>
            <ac:spMk id="8196" creationId="{00000000-0000-0000-0000-000000000000}"/>
          </ac:spMkLst>
        </pc:spChg>
        <pc:spChg chg="mod">
          <ac:chgData name="이지윤대리(Yoonie Lee)" userId="1dc9af29-f1a4-4664-9346-ed4e2f43c216" providerId="ADAL" clId="{8BDA06D9-2B01-4F44-A48A-EE485852F35C}" dt="2021-08-20T09:43:42.625" v="4012" actId="1076"/>
          <ac:spMkLst>
            <pc:docMk/>
            <pc:sldMk cId="142672260" sldId="258"/>
            <ac:spMk id="8197" creationId="{00000000-0000-0000-0000-000000000000}"/>
          </ac:spMkLst>
        </pc:spChg>
        <pc:picChg chg="add del mod modCrop">
          <ac:chgData name="이지윤대리(Yoonie Lee)" userId="1dc9af29-f1a4-4664-9346-ed4e2f43c216" providerId="ADAL" clId="{8BDA06D9-2B01-4F44-A48A-EE485852F35C}" dt="2021-08-20T09:42:32.774" v="3837" actId="478"/>
          <ac:picMkLst>
            <pc:docMk/>
            <pc:sldMk cId="142672260" sldId="258"/>
            <ac:picMk id="3" creationId="{E95A49E7-784C-4A44-810B-F72F4FAC5355}"/>
          </ac:picMkLst>
        </pc:picChg>
        <pc:picChg chg="add del mod modCrop">
          <ac:chgData name="이지윤대리(Yoonie Lee)" userId="1dc9af29-f1a4-4664-9346-ed4e2f43c216" providerId="ADAL" clId="{8BDA06D9-2B01-4F44-A48A-EE485852F35C}" dt="2021-08-20T09:42:41.615" v="3849" actId="478"/>
          <ac:picMkLst>
            <pc:docMk/>
            <pc:sldMk cId="142672260" sldId="258"/>
            <ac:picMk id="5" creationId="{24D6F9FF-C3D2-44BC-B893-640B06873EEC}"/>
          </ac:picMkLst>
        </pc:picChg>
        <pc:picChg chg="add mod">
          <ac:chgData name="이지윤대리(Yoonie Lee)" userId="1dc9af29-f1a4-4664-9346-ed4e2f43c216" providerId="ADAL" clId="{8BDA06D9-2B01-4F44-A48A-EE485852F35C}" dt="2021-08-20T10:06:17.086" v="4118" actId="1076"/>
          <ac:picMkLst>
            <pc:docMk/>
            <pc:sldMk cId="142672260" sldId="258"/>
            <ac:picMk id="20" creationId="{1F8228F2-390C-4ED5-BA88-CA2F4C55ECA9}"/>
          </ac:picMkLst>
        </pc:picChg>
        <pc:cxnChg chg="add del mod">
          <ac:chgData name="이지윤대리(Yoonie Lee)" userId="1dc9af29-f1a4-4664-9346-ed4e2f43c216" providerId="ADAL" clId="{8BDA06D9-2B01-4F44-A48A-EE485852F35C}" dt="2021-08-20T09:42:42.237" v="3850" actId="478"/>
          <ac:cxnSpMkLst>
            <pc:docMk/>
            <pc:sldMk cId="142672260" sldId="258"/>
            <ac:cxnSpMk id="14" creationId="{F6931A44-388F-4DC2-B552-E3F2B43B26A4}"/>
          </ac:cxnSpMkLst>
        </pc:cxnChg>
        <pc:cxnChg chg="add del mod">
          <ac:chgData name="이지윤대리(Yoonie Lee)" userId="1dc9af29-f1a4-4664-9346-ed4e2f43c216" providerId="ADAL" clId="{8BDA06D9-2B01-4F44-A48A-EE485852F35C}" dt="2021-08-20T09:42:41.096" v="3848" actId="478"/>
          <ac:cxnSpMkLst>
            <pc:docMk/>
            <pc:sldMk cId="142672260" sldId="258"/>
            <ac:cxnSpMk id="18" creationId="{111EB5C2-E1B8-46AB-816A-3F0F3A05EC62}"/>
          </ac:cxnSpMkLst>
        </pc:cxnChg>
      </pc:sldChg>
      <pc:sldChg chg="addSp delSp modSp add mod delAnim">
        <pc:chgData name="이지윤대리(Yoonie Lee)" userId="1dc9af29-f1a4-4664-9346-ed4e2f43c216" providerId="ADAL" clId="{8BDA06D9-2B01-4F44-A48A-EE485852F35C}" dt="2021-08-20T08:56:09.569" v="1943" actId="1076"/>
        <pc:sldMkLst>
          <pc:docMk/>
          <pc:sldMk cId="2543300968" sldId="259"/>
        </pc:sldMkLst>
        <pc:spChg chg="mod">
          <ac:chgData name="이지윤대리(Yoonie Lee)" userId="1dc9af29-f1a4-4664-9346-ed4e2f43c216" providerId="ADAL" clId="{8BDA06D9-2B01-4F44-A48A-EE485852F35C}" dt="2021-08-20T08:46:38.679" v="1477" actId="20577"/>
          <ac:spMkLst>
            <pc:docMk/>
            <pc:sldMk cId="2543300968" sldId="259"/>
            <ac:spMk id="6" creationId="{374A1A1C-21AB-4EC6-8F0A-1FE626574AE0}"/>
          </ac:spMkLst>
        </pc:spChg>
        <pc:spChg chg="add del mod">
          <ac:chgData name="이지윤대리(Yoonie Lee)" userId="1dc9af29-f1a4-4664-9346-ed4e2f43c216" providerId="ADAL" clId="{8BDA06D9-2B01-4F44-A48A-EE485852F35C}" dt="2021-08-20T08:55:38.419" v="1918" actId="20577"/>
          <ac:spMkLst>
            <pc:docMk/>
            <pc:sldMk cId="2543300968" sldId="259"/>
            <ac:spMk id="8" creationId="{D4625B0B-0F57-4A49-A82E-66DD6F7F79AE}"/>
          </ac:spMkLst>
        </pc:spChg>
        <pc:spChg chg="add mod">
          <ac:chgData name="이지윤대리(Yoonie Lee)" userId="1dc9af29-f1a4-4664-9346-ed4e2f43c216" providerId="ADAL" clId="{8BDA06D9-2B01-4F44-A48A-EE485852F35C}" dt="2021-08-20T08:47:05.781" v="1490" actId="14100"/>
          <ac:spMkLst>
            <pc:docMk/>
            <pc:sldMk cId="2543300968" sldId="259"/>
            <ac:spMk id="13" creationId="{CF2DC3A6-6419-4132-8FB9-9260AEDD1F11}"/>
          </ac:spMkLst>
        </pc:spChg>
        <pc:spChg chg="add mod">
          <ac:chgData name="이지윤대리(Yoonie Lee)" userId="1dc9af29-f1a4-4664-9346-ed4e2f43c216" providerId="ADAL" clId="{8BDA06D9-2B01-4F44-A48A-EE485852F35C}" dt="2021-08-20T08:49:23.418" v="1589" actId="1038"/>
          <ac:spMkLst>
            <pc:docMk/>
            <pc:sldMk cId="2543300968" sldId="259"/>
            <ac:spMk id="14" creationId="{90CB473F-92FD-4593-9863-4999730025B9}"/>
          </ac:spMkLst>
        </pc:spChg>
        <pc:spChg chg="add mod">
          <ac:chgData name="이지윤대리(Yoonie Lee)" userId="1dc9af29-f1a4-4664-9346-ed4e2f43c216" providerId="ADAL" clId="{8BDA06D9-2B01-4F44-A48A-EE485852F35C}" dt="2021-08-20T08:54:07.165" v="1704" actId="1076"/>
          <ac:spMkLst>
            <pc:docMk/>
            <pc:sldMk cId="2543300968" sldId="259"/>
            <ac:spMk id="16" creationId="{8022D35F-5A2B-4639-9A0C-8DEFADA99E2E}"/>
          </ac:spMkLst>
        </pc:spChg>
        <pc:spChg chg="add mod">
          <ac:chgData name="이지윤대리(Yoonie Lee)" userId="1dc9af29-f1a4-4664-9346-ed4e2f43c216" providerId="ADAL" clId="{8BDA06D9-2B01-4F44-A48A-EE485852F35C}" dt="2021-08-20T08:53:43.431" v="1697" actId="1076"/>
          <ac:spMkLst>
            <pc:docMk/>
            <pc:sldMk cId="2543300968" sldId="259"/>
            <ac:spMk id="17" creationId="{34C5FA09-F7D4-4974-82A9-45A8452B9648}"/>
          </ac:spMkLst>
        </pc:spChg>
        <pc:spChg chg="add mod">
          <ac:chgData name="이지윤대리(Yoonie Lee)" userId="1dc9af29-f1a4-4664-9346-ed4e2f43c216" providerId="ADAL" clId="{8BDA06D9-2B01-4F44-A48A-EE485852F35C}" dt="2021-08-20T08:49:11.527" v="1552" actId="1076"/>
          <ac:spMkLst>
            <pc:docMk/>
            <pc:sldMk cId="2543300968" sldId="259"/>
            <ac:spMk id="18" creationId="{29E6B398-B392-4511-8F99-769F9F80122A}"/>
          </ac:spMkLst>
        </pc:spChg>
        <pc:spChg chg="del mod">
          <ac:chgData name="이지윤대리(Yoonie Lee)" userId="1dc9af29-f1a4-4664-9346-ed4e2f43c216" providerId="ADAL" clId="{8BDA06D9-2B01-4F44-A48A-EE485852F35C}" dt="2021-08-20T08:46:23.448" v="1469" actId="478"/>
          <ac:spMkLst>
            <pc:docMk/>
            <pc:sldMk cId="2543300968" sldId="259"/>
            <ac:spMk id="25" creationId="{A6D25DB3-A267-42A6-8D26-722EA158DC72}"/>
          </ac:spMkLst>
        </pc:spChg>
        <pc:spChg chg="mod">
          <ac:chgData name="이지윤대리(Yoonie Lee)" userId="1dc9af29-f1a4-4664-9346-ed4e2f43c216" providerId="ADAL" clId="{8BDA06D9-2B01-4F44-A48A-EE485852F35C}" dt="2021-08-20T08:55:48.148" v="1920" actId="14100"/>
          <ac:spMkLst>
            <pc:docMk/>
            <pc:sldMk cId="2543300968" sldId="259"/>
            <ac:spMk id="26" creationId="{8683D9C6-81A6-418B-A5A7-183722DE6078}"/>
          </ac:spMkLst>
        </pc:spChg>
        <pc:spChg chg="del">
          <ac:chgData name="이지윤대리(Yoonie Lee)" userId="1dc9af29-f1a4-4664-9346-ed4e2f43c216" providerId="ADAL" clId="{8BDA06D9-2B01-4F44-A48A-EE485852F35C}" dt="2021-08-20T08:46:18.186" v="1463" actId="478"/>
          <ac:spMkLst>
            <pc:docMk/>
            <pc:sldMk cId="2543300968" sldId="259"/>
            <ac:spMk id="35" creationId="{95DF9E9E-A414-4F5D-9641-DB1B8157B6DE}"/>
          </ac:spMkLst>
        </pc:spChg>
        <pc:spChg chg="del">
          <ac:chgData name="이지윤대리(Yoonie Lee)" userId="1dc9af29-f1a4-4664-9346-ed4e2f43c216" providerId="ADAL" clId="{8BDA06D9-2B01-4F44-A48A-EE485852F35C}" dt="2021-08-20T08:46:19.383" v="1465" actId="478"/>
          <ac:spMkLst>
            <pc:docMk/>
            <pc:sldMk cId="2543300968" sldId="259"/>
            <ac:spMk id="37" creationId="{26F9C4E6-8D95-404C-BE25-01E0447528B8}"/>
          </ac:spMkLst>
        </pc:spChg>
        <pc:picChg chg="add mod modCrop">
          <ac:chgData name="이지윤대리(Yoonie Lee)" userId="1dc9af29-f1a4-4664-9346-ed4e2f43c216" providerId="ADAL" clId="{8BDA06D9-2B01-4F44-A48A-EE485852F35C}" dt="2021-08-20T08:56:09.569" v="1943" actId="1076"/>
          <ac:picMkLst>
            <pc:docMk/>
            <pc:sldMk cId="2543300968" sldId="259"/>
            <ac:picMk id="15" creationId="{7A86D6F7-7E6A-45C6-9A76-C87C85A0C489}"/>
          </ac:picMkLst>
        </pc:picChg>
        <pc:picChg chg="add mod">
          <ac:chgData name="이지윤대리(Yoonie Lee)" userId="1dc9af29-f1a4-4664-9346-ed4e2f43c216" providerId="ADAL" clId="{8BDA06D9-2B01-4F44-A48A-EE485852F35C}" dt="2021-08-20T08:56:03.069" v="1937" actId="1038"/>
          <ac:picMkLst>
            <pc:docMk/>
            <pc:sldMk cId="2543300968" sldId="259"/>
            <ac:picMk id="20" creationId="{433DB84E-C517-4EB8-B107-6117293A8AFC}"/>
          </ac:picMkLst>
        </pc:picChg>
        <pc:picChg chg="add mod">
          <ac:chgData name="이지윤대리(Yoonie Lee)" userId="1dc9af29-f1a4-4664-9346-ed4e2f43c216" providerId="ADAL" clId="{8BDA06D9-2B01-4F44-A48A-EE485852F35C}" dt="2021-08-20T08:53:40.768" v="1696" actId="1076"/>
          <ac:picMkLst>
            <pc:docMk/>
            <pc:sldMk cId="2543300968" sldId="259"/>
            <ac:picMk id="21" creationId="{168B395F-8316-4020-93A1-1553526CE48F}"/>
          </ac:picMkLst>
        </pc:picChg>
        <pc:picChg chg="del">
          <ac:chgData name="이지윤대리(Yoonie Lee)" userId="1dc9af29-f1a4-4664-9346-ed4e2f43c216" providerId="ADAL" clId="{8BDA06D9-2B01-4F44-A48A-EE485852F35C}" dt="2021-08-20T08:46:17.123" v="1461" actId="478"/>
          <ac:picMkLst>
            <pc:docMk/>
            <pc:sldMk cId="2543300968" sldId="259"/>
            <ac:picMk id="31" creationId="{D3A65007-FB95-44CF-B969-A895A93F7669}"/>
          </ac:picMkLst>
        </pc:picChg>
        <pc:picChg chg="del">
          <ac:chgData name="이지윤대리(Yoonie Lee)" userId="1dc9af29-f1a4-4664-9346-ed4e2f43c216" providerId="ADAL" clId="{8BDA06D9-2B01-4F44-A48A-EE485852F35C}" dt="2021-08-20T08:46:21.647" v="1467" actId="478"/>
          <ac:picMkLst>
            <pc:docMk/>
            <pc:sldMk cId="2543300968" sldId="259"/>
            <ac:picMk id="33" creationId="{E5688529-3C66-4FA7-99EA-595A7CB66BB0}"/>
          </ac:picMkLst>
        </pc:picChg>
        <pc:picChg chg="del">
          <ac:chgData name="이지윤대리(Yoonie Lee)" userId="1dc9af29-f1a4-4664-9346-ed4e2f43c216" providerId="ADAL" clId="{8BDA06D9-2B01-4F44-A48A-EE485852F35C}" dt="2021-08-20T08:46:17.754" v="1462" actId="478"/>
          <ac:picMkLst>
            <pc:docMk/>
            <pc:sldMk cId="2543300968" sldId="259"/>
            <ac:picMk id="34" creationId="{AB2008DB-A272-4E87-AC3A-A683A9C9F437}"/>
          </ac:picMkLst>
        </pc:picChg>
        <pc:picChg chg="del">
          <ac:chgData name="이지윤대리(Yoonie Lee)" userId="1dc9af29-f1a4-4664-9346-ed4e2f43c216" providerId="ADAL" clId="{8BDA06D9-2B01-4F44-A48A-EE485852F35C}" dt="2021-08-20T08:46:18.456" v="1464" actId="478"/>
          <ac:picMkLst>
            <pc:docMk/>
            <pc:sldMk cId="2543300968" sldId="259"/>
            <ac:picMk id="36" creationId="{6719209D-9098-495E-AC75-3FEB1F0F247E}"/>
          </ac:picMkLst>
        </pc:picChg>
        <pc:cxnChg chg="add mod">
          <ac:chgData name="이지윤대리(Yoonie Lee)" userId="1dc9af29-f1a4-4664-9346-ed4e2f43c216" providerId="ADAL" clId="{8BDA06D9-2B01-4F44-A48A-EE485852F35C}" dt="2021-08-20T08:54:00.595" v="1701" actId="14100"/>
          <ac:cxnSpMkLst>
            <pc:docMk/>
            <pc:sldMk cId="2543300968" sldId="259"/>
            <ac:cxnSpMk id="19" creationId="{18A78965-6F21-4D50-916F-EF033DF4A4FE}"/>
          </ac:cxnSpMkLst>
        </pc:cxnChg>
        <pc:cxnChg chg="del">
          <ac:chgData name="이지윤대리(Yoonie Lee)" userId="1dc9af29-f1a4-4664-9346-ed4e2f43c216" providerId="ADAL" clId="{8BDA06D9-2B01-4F44-A48A-EE485852F35C}" dt="2021-08-20T08:46:22.358" v="1468" actId="478"/>
          <ac:cxnSpMkLst>
            <pc:docMk/>
            <pc:sldMk cId="2543300968" sldId="259"/>
            <ac:cxnSpMk id="39" creationId="{403C5350-415A-43D4-A05B-E65CFC94A0BD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80696-50D1-4C8D-B970-E57FC821D958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7715C-43F4-48B0-846C-FA353E161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912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A7715C-43F4-48B0-846C-FA353E161FF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72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874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36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079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864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887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557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284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349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3812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63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95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5BBEB-3572-4943-8E49-D03BA548D8B0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6E9FCA-9350-46F5-877D-AB3C4D2B09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03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3"/>
          <p:cNvSpPr txBox="1">
            <a:spLocks noChangeArrowheads="1"/>
          </p:cNvSpPr>
          <p:nvPr/>
        </p:nvSpPr>
        <p:spPr bwMode="auto">
          <a:xfrm>
            <a:off x="3779912" y="4293096"/>
            <a:ext cx="52197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r" eaLnBrk="1" hangingPunct="1">
              <a:spcBef>
                <a:spcPct val="0"/>
              </a:spcBef>
              <a:buClr>
                <a:schemeClr val="tx1"/>
              </a:buClr>
              <a:buSzPct val="90000"/>
              <a:buFont typeface="Wingdings" panose="05000000000000000000" pitchFamily="2" charset="2"/>
              <a:buNone/>
            </a:pPr>
            <a:r>
              <a:rPr lang="en-US" altLang="ko-KR" sz="1600" dirty="0">
                <a:latin typeface="Arial" panose="020B0604020202020204" pitchFamily="34" charset="0"/>
              </a:rPr>
              <a:t>BPFE digital</a:t>
            </a:r>
          </a:p>
        </p:txBody>
      </p:sp>
      <p:sp>
        <p:nvSpPr>
          <p:cNvPr id="4101" name="Text Box 4"/>
          <p:cNvSpPr txBox="1">
            <a:spLocks noChangeArrowheads="1"/>
          </p:cNvSpPr>
          <p:nvPr/>
        </p:nvSpPr>
        <p:spPr bwMode="auto">
          <a:xfrm>
            <a:off x="261143" y="5799141"/>
            <a:ext cx="86407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600" dirty="0">
                <a:latin typeface="Arial" panose="020B0604020202020204" pitchFamily="34" charset="0"/>
              </a:rPr>
              <a:t>TGT TD Comments: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600" dirty="0" smtClean="0">
                <a:latin typeface="Arial" panose="020B0604020202020204" pitchFamily="34" charset="0"/>
              </a:rPr>
              <a:t>-Agree with all points.</a:t>
            </a:r>
            <a:endParaRPr lang="en-US" altLang="ko-KR" sz="1600" dirty="0">
              <a:latin typeface="Arial" panose="020B0604020202020204" pitchFamily="34" charset="0"/>
            </a:endParaRPr>
          </a:p>
        </p:txBody>
      </p:sp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9525" y="7938"/>
            <a:ext cx="9144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altLang="ko-KR" sz="2000" dirty="0">
                <a:latin typeface="Arial" panose="020B0604020202020204" pitchFamily="34" charset="0"/>
              </a:rPr>
              <a:t>WP5M5                          1</a:t>
            </a:r>
            <a:r>
              <a:rPr lang="en-US" altLang="ko-KR" sz="2000" baseline="30000" dirty="0">
                <a:latin typeface="Arial" panose="020B0604020202020204" pitchFamily="34" charset="0"/>
              </a:rPr>
              <a:t>st</a:t>
            </a:r>
            <a:r>
              <a:rPr lang="en-US" altLang="ko-KR" sz="2000" dirty="0">
                <a:latin typeface="Arial" panose="020B0604020202020204" pitchFamily="34" charset="0"/>
              </a:rPr>
              <a:t> Prototype                      Page 1 of 3</a:t>
            </a:r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id="{5C426772-0F11-49D6-BD17-B0A790B40B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008" y="4742704"/>
            <a:ext cx="844328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600" dirty="0">
                <a:latin typeface="Arial" panose="020B0604020202020204" pitchFamily="34" charset="0"/>
              </a:rPr>
              <a:t>BPFE comments:</a:t>
            </a:r>
          </a:p>
          <a:p>
            <a:pPr eaLnBrk="1" hangingPunct="1">
              <a:spcBef>
                <a:spcPct val="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 Fit and balance are good.</a:t>
            </a:r>
          </a:p>
          <a:p>
            <a:pPr eaLnBrk="1" hangingPunct="1">
              <a:spcBef>
                <a:spcPct val="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 There’s no blouson and the rise ease is appx 3”~3.25”.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1538BF3-B503-40A5-AA52-5F130AAD6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592713"/>
            <a:ext cx="5438406" cy="364385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1689BA0-7DBC-4259-871D-EDED99734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6256" y="2089744"/>
            <a:ext cx="1690187" cy="214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096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4">
            <a:extLst>
              <a:ext uri="{FF2B5EF4-FFF2-40B4-BE49-F238E27FC236}">
                <a16:creationId xmlns:a16="http://schemas.microsoft.com/office/drawing/2014/main" id="{D4625B0B-0F57-4A49-A82E-66DD6F7F79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702" y="4229340"/>
            <a:ext cx="8881645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600" dirty="0">
                <a:latin typeface="Arial" panose="020B0604020202020204" pitchFamily="34" charset="0"/>
              </a:rPr>
              <a:t>BPFE comments:</a:t>
            </a:r>
          </a:p>
          <a:p>
            <a:pPr>
              <a:spcBef>
                <a:spcPct val="0"/>
              </a:spcBef>
            </a:pPr>
            <a:r>
              <a:rPr lang="en-US" altLang="ko-KR" sz="1600" dirty="0">
                <a:latin typeface="Arial" panose="020B0604020202020204" pitchFamily="34" charset="0"/>
              </a:rPr>
              <a:t> </a:t>
            </a:r>
            <a:r>
              <a:rPr lang="en-US" altLang="ko-KR" sz="1500" dirty="0"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ko-KR" alt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500" dirty="0">
                <a:latin typeface="Arial" panose="020B0604020202020204" pitchFamily="34" charset="0"/>
                <a:cs typeface="Arial" panose="020B0604020202020204" pitchFamily="34" charset="0"/>
              </a:rPr>
              <a:t>checked the overall movement w/ the live model.</a:t>
            </a:r>
          </a:p>
          <a:p>
            <a:pPr>
              <a:spcBef>
                <a:spcPct val="0"/>
              </a:spcBef>
            </a:pPr>
            <a:r>
              <a:rPr lang="en-US" altLang="ko-KR" sz="1500" dirty="0">
                <a:latin typeface="Arial" panose="020B0604020202020204" pitchFamily="34" charset="0"/>
              </a:rPr>
              <a:t> She felt comfortable with movement. A</a:t>
            </a:r>
            <a:r>
              <a:rPr lang="en-US" altLang="ko-KR" sz="1500" dirty="0">
                <a:latin typeface="Arial" panose="020B0604020202020204" pitchFamily="34" charset="0"/>
                <a:cs typeface="Arial" panose="020B0604020202020204" pitchFamily="34" charset="0"/>
              </a:rPr>
              <a:t>lso, there was no restriction when putting on and taking off the garment. </a:t>
            </a:r>
          </a:p>
          <a:p>
            <a:pPr>
              <a:spcBef>
                <a:spcPct val="0"/>
              </a:spcBef>
            </a:pPr>
            <a:r>
              <a:rPr lang="en-US" altLang="ko-KR" sz="1500" dirty="0">
                <a:latin typeface="Arial" panose="020B0604020202020204" pitchFamily="34" charset="0"/>
                <a:cs typeface="Arial" panose="020B0604020202020204" pitchFamily="34" charset="0"/>
              </a:rPr>
              <a:t> The functional pocket is okay when putting the hands in pocket.</a:t>
            </a:r>
          </a:p>
          <a:p>
            <a:pPr>
              <a:spcBef>
                <a:spcPct val="0"/>
              </a:spcBef>
            </a:pPr>
            <a:r>
              <a:rPr lang="en-US" altLang="ko-KR" sz="1500" dirty="0">
                <a:latin typeface="Arial" panose="020B0604020202020204" pitchFamily="34" charset="0"/>
                <a:cs typeface="Arial" panose="020B0604020202020204" pitchFamily="34" charset="0"/>
              </a:rPr>
              <a:t> Snaps at CB NK and inseam placket works well. </a:t>
            </a:r>
          </a:p>
        </p:txBody>
      </p:sp>
      <p:sp>
        <p:nvSpPr>
          <p:cNvPr id="26" name="Text Box 4">
            <a:extLst>
              <a:ext uri="{FF2B5EF4-FFF2-40B4-BE49-F238E27FC236}">
                <a16:creationId xmlns:a16="http://schemas.microsoft.com/office/drawing/2014/main" id="{8683D9C6-81A6-418B-A5A7-183722DE60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184" y="5927999"/>
            <a:ext cx="658424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600" dirty="0">
                <a:latin typeface="Arial" panose="020B0604020202020204" pitchFamily="34" charset="0"/>
              </a:rPr>
              <a:t>TGT TD Comments</a:t>
            </a:r>
            <a:r>
              <a:rPr lang="en-US" altLang="ko-KR" sz="1600" dirty="0" smtClean="0">
                <a:latin typeface="Arial" panose="020B0604020202020204" pitchFamily="34" charset="0"/>
              </a:rPr>
              <a:t>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600" dirty="0" smtClean="0">
                <a:latin typeface="Arial" panose="020B0604020202020204" pitchFamily="34" charset="0"/>
              </a:rPr>
              <a:t>Noted </a:t>
            </a:r>
            <a:r>
              <a:rPr lang="en-US" altLang="ko-KR" sz="1600" smtClean="0">
                <a:latin typeface="Arial" panose="020B0604020202020204" pitchFamily="34" charset="0"/>
              </a:rPr>
              <a:t>all points.</a:t>
            </a:r>
            <a:endParaRPr lang="en-US" altLang="ko-KR" sz="1600" dirty="0">
              <a:latin typeface="Arial" panose="020B0604020202020204" pitchFamily="34" charset="0"/>
            </a:endParaRPr>
          </a:p>
        </p:txBody>
      </p:sp>
      <p:sp>
        <p:nvSpPr>
          <p:cNvPr id="25" name="Text Box 4">
            <a:extLst>
              <a:ext uri="{FF2B5EF4-FFF2-40B4-BE49-F238E27FC236}">
                <a16:creationId xmlns:a16="http://schemas.microsoft.com/office/drawing/2014/main" id="{A6D25DB3-A267-42A6-8D26-722EA158DC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6371" y="483725"/>
            <a:ext cx="184118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200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Click the file to play </a:t>
            </a:r>
            <a:r>
              <a:rPr lang="en-US" altLang="ko-KR" sz="1200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r>
              <a:rPr lang="en-US" altLang="ko-KR" sz="1200" b="1" dirty="0"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1200" b="1" dirty="0"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13" name="Text Box 5">
            <a:extLst>
              <a:ext uri="{FF2B5EF4-FFF2-40B4-BE49-F238E27FC236}">
                <a16:creationId xmlns:a16="http://schemas.microsoft.com/office/drawing/2014/main" id="{981FE9B9-79CC-47BD-9B56-54FBCAFEEC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" y="7938"/>
            <a:ext cx="9144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altLang="ko-KR" sz="2000" dirty="0">
                <a:latin typeface="Arial" panose="020B0604020202020204" pitchFamily="34" charset="0"/>
              </a:rPr>
              <a:t>WP5M5                          1</a:t>
            </a:r>
            <a:r>
              <a:rPr lang="en-US" altLang="ko-KR" sz="2000" baseline="30000" dirty="0">
                <a:latin typeface="Arial" panose="020B0604020202020204" pitchFamily="34" charset="0"/>
              </a:rPr>
              <a:t>st</a:t>
            </a:r>
            <a:r>
              <a:rPr lang="en-US" altLang="ko-KR" sz="2000" dirty="0">
                <a:latin typeface="Arial" panose="020B0604020202020204" pitchFamily="34" charset="0"/>
              </a:rPr>
              <a:t> Prototype                      Page 2 of 3</a:t>
            </a:r>
          </a:p>
        </p:txBody>
      </p:sp>
      <p:pic>
        <p:nvPicPr>
          <p:cNvPr id="11" name="동영상">
            <a:hlinkClick r:id="" action="ppaction://media"/>
            <a:extLst>
              <a:ext uri="{FF2B5EF4-FFF2-40B4-BE49-F238E27FC236}">
                <a16:creationId xmlns:a16="http://schemas.microsoft.com/office/drawing/2014/main" id="{46B8B4C2-7115-4EF0-9B1B-680F7E6BC0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76256" y="760724"/>
            <a:ext cx="1841186" cy="3273220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76A5AC1-77C1-4B60-AF86-D132246A87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520" y="760724"/>
            <a:ext cx="6372200" cy="327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345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8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 Box 7"/>
          <p:cNvSpPr txBox="1">
            <a:spLocks noChangeArrowheads="1"/>
          </p:cNvSpPr>
          <p:nvPr/>
        </p:nvSpPr>
        <p:spPr bwMode="auto">
          <a:xfrm>
            <a:off x="65464" y="4795577"/>
            <a:ext cx="881221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latinLnBrk="0" hangingPunct="1">
              <a:spcBef>
                <a:spcPct val="50000"/>
              </a:spcBef>
              <a:buFontTx/>
              <a:buNone/>
            </a:pPr>
            <a:r>
              <a:rPr lang="en-US" altLang="ko-KR" sz="1600" dirty="0">
                <a:latin typeface="Arial" panose="020B0604020202020204" pitchFamily="34" charset="0"/>
              </a:rPr>
              <a:t>TGT-TD Response to BP Comments</a:t>
            </a:r>
            <a:r>
              <a:rPr lang="en-US" altLang="ko-KR" sz="1600" dirty="0" smtClean="0">
                <a:latin typeface="Arial" panose="020B0604020202020204" pitchFamily="34" charset="0"/>
              </a:rPr>
              <a:t>:</a:t>
            </a:r>
          </a:p>
          <a:p>
            <a:pPr eaLnBrk="1" latinLnBrk="0" hangingPunct="1">
              <a:spcBef>
                <a:spcPct val="50000"/>
              </a:spcBef>
              <a:buFontTx/>
              <a:buNone/>
            </a:pPr>
            <a:r>
              <a:rPr lang="en-US" altLang="ko-KR" sz="1600" dirty="0" smtClean="0">
                <a:latin typeface="Arial" panose="020B0604020202020204" pitchFamily="34" charset="0"/>
              </a:rPr>
              <a:t>-Noted all points.</a:t>
            </a:r>
            <a:endParaRPr lang="en-US" altLang="ko-KR" sz="1600" dirty="0">
              <a:latin typeface="Arial" panose="020B0604020202020204" pitchFamily="34" charset="0"/>
            </a:endParaRPr>
          </a:p>
        </p:txBody>
      </p:sp>
      <p:sp>
        <p:nvSpPr>
          <p:cNvPr id="8197" name="Text Box 7"/>
          <p:cNvSpPr txBox="1">
            <a:spLocks noChangeArrowheads="1"/>
          </p:cNvSpPr>
          <p:nvPr/>
        </p:nvSpPr>
        <p:spPr bwMode="auto">
          <a:xfrm>
            <a:off x="65464" y="5805264"/>
            <a:ext cx="881221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latinLnBrk="0" hangingPunct="1">
              <a:spcBef>
                <a:spcPct val="50000"/>
              </a:spcBef>
              <a:buFontTx/>
              <a:buNone/>
            </a:pPr>
            <a:r>
              <a:rPr lang="en-US" altLang="ko-KR" sz="1600" dirty="0">
                <a:latin typeface="Arial" panose="020B0604020202020204" pitchFamily="34" charset="0"/>
              </a:rPr>
              <a:t>TGT-TD Comments</a:t>
            </a:r>
            <a:r>
              <a:rPr lang="en-US" altLang="ko-KR" sz="1600" dirty="0" smtClean="0">
                <a:latin typeface="Arial" panose="020B0604020202020204" pitchFamily="34" charset="0"/>
              </a:rPr>
              <a:t>:</a:t>
            </a:r>
          </a:p>
          <a:p>
            <a:pPr eaLnBrk="1" latinLnBrk="0" hangingPunct="1">
              <a:spcBef>
                <a:spcPct val="50000"/>
              </a:spcBef>
              <a:buFontTx/>
              <a:buNone/>
            </a:pPr>
            <a:r>
              <a:rPr lang="en-US" altLang="ko-KR" sz="1600" dirty="0" smtClean="0">
                <a:latin typeface="Arial" panose="020B0604020202020204" pitchFamily="34" charset="0"/>
              </a:rPr>
              <a:t>- Overall construction looks good.</a:t>
            </a:r>
            <a:endParaRPr lang="en-US" altLang="ko-KR" sz="1600" dirty="0">
              <a:latin typeface="Arial" panose="020B0604020202020204" pitchFamily="34" charset="0"/>
            </a:endParaRPr>
          </a:p>
        </p:txBody>
      </p:sp>
      <p:sp>
        <p:nvSpPr>
          <p:cNvPr id="8" name="Text Box 6">
            <a:extLst>
              <a:ext uri="{FF2B5EF4-FFF2-40B4-BE49-F238E27FC236}">
                <a16:creationId xmlns:a16="http://schemas.microsoft.com/office/drawing/2014/main" id="{56D40482-0EE2-41E8-8A66-ACCC37B5F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415" y="479744"/>
            <a:ext cx="9001000" cy="2145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>
              <a:lnSpc>
                <a:spcPts val="17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1500" dirty="0">
                <a:latin typeface="Arial" panose="020B0604020202020204" pitchFamily="34" charset="0"/>
                <a:cs typeface="Arial" panose="020B0604020202020204" pitchFamily="34" charset="0"/>
              </a:rPr>
              <a:t>Reviewed by BPFE Yoonie Lee :</a:t>
            </a:r>
          </a:p>
          <a:p>
            <a:pPr marL="342900" indent="-342900" latinLnBrk="0">
              <a:lnSpc>
                <a:spcPts val="17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altLang="ko-KR" sz="1400" dirty="0">
                <a:latin typeface="Arial" panose="020B0604020202020204" pitchFamily="34" charset="0"/>
              </a:rPr>
              <a:t>We’ve made the fit sample as based on confirmed pre-fit sample. We’ve updated measurement and construction as based on fit sample. </a:t>
            </a:r>
          </a:p>
          <a:p>
            <a:pPr marL="342900" indent="-342900" latinLnBrk="0">
              <a:lnSpc>
                <a:spcPts val="17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altLang="ko-KR" sz="1400" dirty="0">
                <a:latin typeface="Arial" panose="020B0604020202020204" pitchFamily="34" charset="0"/>
              </a:rPr>
              <a:t>According to confirmed thru DT, we’ve applied 1”W X 5”H placket w/ 3 snaps at CB NK for enough neck opening to pass over the hip ~ shoulder easily. </a:t>
            </a:r>
          </a:p>
          <a:p>
            <a:pPr marL="342900" indent="-342900" latinLnBrk="0">
              <a:lnSpc>
                <a:spcPts val="1700"/>
              </a:lnSpc>
              <a:spcBef>
                <a:spcPct val="50000"/>
              </a:spcBef>
              <a:buFontTx/>
              <a:buAutoNum type="arabicPeriod"/>
              <a:defRPr/>
            </a:pPr>
            <a:r>
              <a:rPr lang="en-US" altLang="ko-KR" sz="1400" dirty="0">
                <a:latin typeface="Arial" panose="020B0604020202020204" pitchFamily="34" charset="0"/>
              </a:rPr>
              <a:t>To applied the snap as close as possible at neck edge, we’ve applied 0.25”W neck binding. Also, we’ve applied clean top and raw bottom binding w/ 0.125”gg 406 stitch to reduce the thickness at CB NK placket top edge. Pls kindly review and confirm the CB NK placket construction.</a:t>
            </a:r>
          </a:p>
        </p:txBody>
      </p:sp>
      <p:sp>
        <p:nvSpPr>
          <p:cNvPr id="7" name="Text Box 5">
            <a:extLst>
              <a:ext uri="{FF2B5EF4-FFF2-40B4-BE49-F238E27FC236}">
                <a16:creationId xmlns:a16="http://schemas.microsoft.com/office/drawing/2014/main" id="{AE4708FA-E14B-4D23-A2F0-300F0F26E3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" y="7938"/>
            <a:ext cx="9144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latinLnBrk="1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latinLnBrk="1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latinLnBrk="1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latinLnBrk="1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altLang="ko-KR" sz="2000" dirty="0">
                <a:latin typeface="Arial" panose="020B0604020202020204" pitchFamily="34" charset="0"/>
              </a:rPr>
              <a:t>WP5M5                          1</a:t>
            </a:r>
            <a:r>
              <a:rPr lang="en-US" altLang="ko-KR" sz="2000" baseline="30000" dirty="0">
                <a:latin typeface="Arial" panose="020B0604020202020204" pitchFamily="34" charset="0"/>
              </a:rPr>
              <a:t>st</a:t>
            </a:r>
            <a:r>
              <a:rPr lang="en-US" altLang="ko-KR" sz="2000" dirty="0">
                <a:latin typeface="Arial" panose="020B0604020202020204" pitchFamily="34" charset="0"/>
              </a:rPr>
              <a:t> Prototype                      Page 3 of 3</a:t>
            </a: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2594D2F9-D080-452A-827F-C2EFA38DA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21" y="2625652"/>
            <a:ext cx="8676456" cy="194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72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2658</TotalTime>
  <Words>270</Words>
  <Application>Microsoft Office PowerPoint</Application>
  <PresentationFormat>On-screen Show (4:3)</PresentationFormat>
  <Paragraphs>26</Paragraphs>
  <Slides>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맑은 고딕</vt:lpstr>
      <vt:lpstr>Arial</vt:lpstr>
      <vt:lpstr>굴림</vt:lpstr>
      <vt:lpstr>Wingdings</vt:lpstr>
      <vt:lpstr>Office 테마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시간제근무자014</dc:creator>
  <cp:lastModifiedBy>April.Bergren</cp:lastModifiedBy>
  <cp:revision>120</cp:revision>
  <dcterms:created xsi:type="dcterms:W3CDTF">2016-01-22T01:14:21Z</dcterms:created>
  <dcterms:modified xsi:type="dcterms:W3CDTF">2021-09-17T15:01:55Z</dcterms:modified>
</cp:coreProperties>
</file>

<file path=docProps/thumbnail.jpeg>
</file>